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1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B9E"/>
    <a:srgbClr val="AFABAB"/>
    <a:srgbClr val="E14835"/>
    <a:srgbClr val="B0BCDE"/>
    <a:srgbClr val="2E9D98"/>
    <a:srgbClr val="886439"/>
    <a:srgbClr val="FBB4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-330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2FAFE-75E2-492D-9933-43D413C2C6AF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54E8F942-C4BD-4861-B403-94D76E6991EB}">
      <dgm:prSet phldrT="[Text]"/>
      <dgm:spPr>
        <a:solidFill>
          <a:srgbClr val="27AB9E"/>
        </a:solidFill>
      </dgm:spPr>
      <dgm:t>
        <a:bodyPr/>
        <a:lstStyle/>
        <a:p>
          <a:r>
            <a:rPr lang="en-US" dirty="0"/>
            <a:t>HSC</a:t>
          </a:r>
        </a:p>
        <a:p>
          <a:endParaRPr lang="en-US" dirty="0"/>
        </a:p>
      </dgm:t>
    </dgm:pt>
    <dgm:pt modelId="{34C004BC-D83E-422A-95CD-24514AE73951}" type="parTrans" cxnId="{45DA8102-450F-446A-9A7D-722940B0AF9F}">
      <dgm:prSet/>
      <dgm:spPr/>
      <dgm:t>
        <a:bodyPr/>
        <a:lstStyle/>
        <a:p>
          <a:endParaRPr lang="en-US"/>
        </a:p>
      </dgm:t>
    </dgm:pt>
    <dgm:pt modelId="{E40CD1B3-F283-4C4C-89A7-809C5810178E}" type="sibTrans" cxnId="{45DA8102-450F-446A-9A7D-722940B0AF9F}">
      <dgm:prSet/>
      <dgm:spPr/>
      <dgm:t>
        <a:bodyPr/>
        <a:lstStyle/>
        <a:p>
          <a:endParaRPr lang="en-US"/>
        </a:p>
      </dgm:t>
    </dgm:pt>
    <dgm:pt modelId="{FCECCC1D-B8B0-4DF9-B149-37B7157095F7}">
      <dgm:prSet phldrT="[Text]"/>
      <dgm:spPr>
        <a:solidFill>
          <a:srgbClr val="27AB9E"/>
        </a:solidFill>
      </dgm:spPr>
      <dgm:t>
        <a:bodyPr/>
        <a:lstStyle/>
        <a:p>
          <a:r>
            <a:rPr lang="en-US" dirty="0"/>
            <a:t>Graduates</a:t>
          </a:r>
        </a:p>
      </dgm:t>
    </dgm:pt>
    <dgm:pt modelId="{C1CF0C6A-B901-47E4-939E-083395A04C2F}" type="parTrans" cxnId="{F366B2D5-3C23-4291-B7FF-49ACA3224090}">
      <dgm:prSet/>
      <dgm:spPr/>
      <dgm:t>
        <a:bodyPr/>
        <a:lstStyle/>
        <a:p>
          <a:endParaRPr lang="en-US"/>
        </a:p>
      </dgm:t>
    </dgm:pt>
    <dgm:pt modelId="{45420503-70D1-49BD-B677-F4C7A3426DDE}" type="sibTrans" cxnId="{F366B2D5-3C23-4291-B7FF-49ACA3224090}">
      <dgm:prSet/>
      <dgm:spPr/>
      <dgm:t>
        <a:bodyPr/>
        <a:lstStyle/>
        <a:p>
          <a:endParaRPr lang="en-US"/>
        </a:p>
      </dgm:t>
    </dgm:pt>
    <dgm:pt modelId="{946F8739-75BF-4CB3-BFCE-4709E1EC06A0}">
      <dgm:prSet phldrT="[Text]"/>
      <dgm:spPr>
        <a:solidFill>
          <a:srgbClr val="27AB9E"/>
        </a:solidFill>
      </dgm:spPr>
      <dgm:t>
        <a:bodyPr/>
        <a:lstStyle/>
        <a:p>
          <a:r>
            <a:rPr lang="en-US" dirty="0"/>
            <a:t>Hobbyists</a:t>
          </a:r>
        </a:p>
      </dgm:t>
    </dgm:pt>
    <dgm:pt modelId="{EBDF7EC1-7B31-4C20-A9FA-5561A98A8D95}" type="parTrans" cxnId="{E845D57D-3BCE-4E1C-9840-D6E7A49976C4}">
      <dgm:prSet/>
      <dgm:spPr/>
      <dgm:t>
        <a:bodyPr/>
        <a:lstStyle/>
        <a:p>
          <a:endParaRPr lang="en-US"/>
        </a:p>
      </dgm:t>
    </dgm:pt>
    <dgm:pt modelId="{6226C771-9BC9-4C42-B8EF-ED2A0803A158}" type="sibTrans" cxnId="{E845D57D-3BCE-4E1C-9840-D6E7A49976C4}">
      <dgm:prSet/>
      <dgm:spPr/>
      <dgm:t>
        <a:bodyPr/>
        <a:lstStyle/>
        <a:p>
          <a:endParaRPr lang="en-US"/>
        </a:p>
      </dgm:t>
    </dgm:pt>
    <dgm:pt modelId="{D4CC8F22-F56A-4625-93C1-7F9C1B349C41}" type="pres">
      <dgm:prSet presAssocID="{9032FAFE-75E2-492D-9933-43D413C2C6AF}" presName="Name0" presStyleCnt="0">
        <dgm:presLayoutVars>
          <dgm:dir/>
          <dgm:resizeHandles val="exact"/>
        </dgm:presLayoutVars>
      </dgm:prSet>
      <dgm:spPr/>
    </dgm:pt>
    <dgm:pt modelId="{31300C6E-87A3-4AE6-8F40-271B10AB7550}" type="pres">
      <dgm:prSet presAssocID="{9032FAFE-75E2-492D-9933-43D413C2C6AF}" presName="bkgdShp" presStyleLbl="alignAccFollowNode1" presStyleIdx="0" presStyleCnt="1" custLinFactNeighborX="-4860" custLinFactNeighborY="2446"/>
      <dgm:spPr>
        <a:solidFill>
          <a:srgbClr val="27AB9E">
            <a:alpha val="32157"/>
          </a:srgbClr>
        </a:solidFill>
      </dgm:spPr>
    </dgm:pt>
    <dgm:pt modelId="{5E1F872D-7B2B-4C7B-98E3-56F2E9C7854F}" type="pres">
      <dgm:prSet presAssocID="{9032FAFE-75E2-492D-9933-43D413C2C6AF}" presName="linComp" presStyleCnt="0"/>
      <dgm:spPr/>
    </dgm:pt>
    <dgm:pt modelId="{21E793C3-63F8-461B-BC5C-DD228F82A6F7}" type="pres">
      <dgm:prSet presAssocID="{54E8F942-C4BD-4861-B403-94D76E6991EB}" presName="compNode" presStyleCnt="0"/>
      <dgm:spPr/>
    </dgm:pt>
    <dgm:pt modelId="{1B668BEE-48E6-451E-8BDE-6A93B5EFC01C}" type="pres">
      <dgm:prSet presAssocID="{54E8F942-C4BD-4861-B403-94D76E6991E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46FD80F-0167-4CC2-BED4-5C905FB3DA6D}" type="pres">
      <dgm:prSet presAssocID="{54E8F942-C4BD-4861-B403-94D76E6991EB}" presName="invisiNode" presStyleLbl="node1" presStyleIdx="0" presStyleCnt="3"/>
      <dgm:spPr/>
    </dgm:pt>
    <dgm:pt modelId="{95FD74CD-6868-4831-87D8-C413502BA511}" type="pres">
      <dgm:prSet presAssocID="{54E8F942-C4BD-4861-B403-94D76E6991EB}" presName="imagNode" presStyleLbl="fgImgPlace1" presStyleIdx="0" presStyleCnt="3" custLinFactNeighborX="-1408" custLinFactNeighborY="17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FCF32017-4AE9-4994-94CA-9266FBD25F0E}" type="pres">
      <dgm:prSet presAssocID="{E40CD1B3-F283-4C4C-89A7-809C5810178E}" presName="sibTrans" presStyleLbl="sibTrans2D1" presStyleIdx="0" presStyleCnt="0"/>
      <dgm:spPr/>
      <dgm:t>
        <a:bodyPr/>
        <a:lstStyle/>
        <a:p>
          <a:endParaRPr lang="en-IN"/>
        </a:p>
      </dgm:t>
    </dgm:pt>
    <dgm:pt modelId="{2548D168-2B22-44DC-8173-C7C6129AA772}" type="pres">
      <dgm:prSet presAssocID="{FCECCC1D-B8B0-4DF9-B149-37B7157095F7}" presName="compNode" presStyleCnt="0"/>
      <dgm:spPr/>
    </dgm:pt>
    <dgm:pt modelId="{DAE9A22D-AEFC-4034-B2CB-F52302D1F130}" type="pres">
      <dgm:prSet presAssocID="{FCECCC1D-B8B0-4DF9-B149-37B7157095F7}" presName="node" presStyleLbl="node1" presStyleIdx="1" presStyleCnt="3" custLinFactNeighborX="79" custLinFactNeighborY="133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EFDC56B-BAEA-46C7-86BC-EC175B9CDEBD}" type="pres">
      <dgm:prSet presAssocID="{FCECCC1D-B8B0-4DF9-B149-37B7157095F7}" presName="invisiNode" presStyleLbl="node1" presStyleIdx="1" presStyleCnt="3"/>
      <dgm:spPr/>
    </dgm:pt>
    <dgm:pt modelId="{6F03B45A-7812-4203-805C-454EF421DC0F}" type="pres">
      <dgm:prSet presAssocID="{FCECCC1D-B8B0-4DF9-B149-37B7157095F7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A97AA278-22FD-4082-BFD3-EC366BD14473}" type="pres">
      <dgm:prSet presAssocID="{45420503-70D1-49BD-B677-F4C7A3426DDE}" presName="sibTrans" presStyleLbl="sibTrans2D1" presStyleIdx="0" presStyleCnt="0"/>
      <dgm:spPr/>
      <dgm:t>
        <a:bodyPr/>
        <a:lstStyle/>
        <a:p>
          <a:endParaRPr lang="en-IN"/>
        </a:p>
      </dgm:t>
    </dgm:pt>
    <dgm:pt modelId="{0B98A3BA-5265-438E-A31D-424B21DF16B8}" type="pres">
      <dgm:prSet presAssocID="{946F8739-75BF-4CB3-BFCE-4709E1EC06A0}" presName="compNode" presStyleCnt="0"/>
      <dgm:spPr/>
    </dgm:pt>
    <dgm:pt modelId="{3E483756-1A5A-4E59-92B1-72B75F4B7892}" type="pres">
      <dgm:prSet presAssocID="{946F8739-75BF-4CB3-BFCE-4709E1EC06A0}" presName="node" presStyleLbl="node1" presStyleIdx="2" presStyleCnt="3" custLinFactNeighborX="3520" custLinFactNeighborY="100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B5C4292-B441-495A-8F35-D704A7F58CEC}" type="pres">
      <dgm:prSet presAssocID="{946F8739-75BF-4CB3-BFCE-4709E1EC06A0}" presName="invisiNode" presStyleLbl="node1" presStyleIdx="2" presStyleCnt="3"/>
      <dgm:spPr/>
    </dgm:pt>
    <dgm:pt modelId="{25053242-2835-49F8-83C4-12101D5BC4C5}" type="pres">
      <dgm:prSet presAssocID="{946F8739-75BF-4CB3-BFCE-4709E1EC06A0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</dgm:ptLst>
  <dgm:cxnLst>
    <dgm:cxn modelId="{E845D57D-3BCE-4E1C-9840-D6E7A49976C4}" srcId="{9032FAFE-75E2-492D-9933-43D413C2C6AF}" destId="{946F8739-75BF-4CB3-BFCE-4709E1EC06A0}" srcOrd="2" destOrd="0" parTransId="{EBDF7EC1-7B31-4C20-A9FA-5561A98A8D95}" sibTransId="{6226C771-9BC9-4C42-B8EF-ED2A0803A158}"/>
    <dgm:cxn modelId="{AB29C3E9-C107-479D-9C81-A58966E6A506}" type="presOf" srcId="{45420503-70D1-49BD-B677-F4C7A3426DDE}" destId="{A97AA278-22FD-4082-BFD3-EC366BD14473}" srcOrd="0" destOrd="0" presId="urn:microsoft.com/office/officeart/2005/8/layout/pList2"/>
    <dgm:cxn modelId="{45DA8102-450F-446A-9A7D-722940B0AF9F}" srcId="{9032FAFE-75E2-492D-9933-43D413C2C6AF}" destId="{54E8F942-C4BD-4861-B403-94D76E6991EB}" srcOrd="0" destOrd="0" parTransId="{34C004BC-D83E-422A-95CD-24514AE73951}" sibTransId="{E40CD1B3-F283-4C4C-89A7-809C5810178E}"/>
    <dgm:cxn modelId="{45A3043C-9831-4665-BEA5-1993A9F9349C}" type="presOf" srcId="{E40CD1B3-F283-4C4C-89A7-809C5810178E}" destId="{FCF32017-4AE9-4994-94CA-9266FBD25F0E}" srcOrd="0" destOrd="0" presId="urn:microsoft.com/office/officeart/2005/8/layout/pList2"/>
    <dgm:cxn modelId="{49C67C45-EE0B-4113-B350-845D573C03C7}" type="presOf" srcId="{946F8739-75BF-4CB3-BFCE-4709E1EC06A0}" destId="{3E483756-1A5A-4E59-92B1-72B75F4B7892}" srcOrd="0" destOrd="0" presId="urn:microsoft.com/office/officeart/2005/8/layout/pList2"/>
    <dgm:cxn modelId="{A218DACC-6018-4292-AEB1-DB5E2B5F7207}" type="presOf" srcId="{FCECCC1D-B8B0-4DF9-B149-37B7157095F7}" destId="{DAE9A22D-AEFC-4034-B2CB-F52302D1F130}" srcOrd="0" destOrd="0" presId="urn:microsoft.com/office/officeart/2005/8/layout/pList2"/>
    <dgm:cxn modelId="{E5DCE014-2B07-4D7C-B14F-7F7162AE16A4}" type="presOf" srcId="{9032FAFE-75E2-492D-9933-43D413C2C6AF}" destId="{D4CC8F22-F56A-4625-93C1-7F9C1B349C41}" srcOrd="0" destOrd="0" presId="urn:microsoft.com/office/officeart/2005/8/layout/pList2"/>
    <dgm:cxn modelId="{A18C52F5-06E4-483E-9E20-CCA677DB11EC}" type="presOf" srcId="{54E8F942-C4BD-4861-B403-94D76E6991EB}" destId="{1B668BEE-48E6-451E-8BDE-6A93B5EFC01C}" srcOrd="0" destOrd="0" presId="urn:microsoft.com/office/officeart/2005/8/layout/pList2"/>
    <dgm:cxn modelId="{F366B2D5-3C23-4291-B7FF-49ACA3224090}" srcId="{9032FAFE-75E2-492D-9933-43D413C2C6AF}" destId="{FCECCC1D-B8B0-4DF9-B149-37B7157095F7}" srcOrd="1" destOrd="0" parTransId="{C1CF0C6A-B901-47E4-939E-083395A04C2F}" sibTransId="{45420503-70D1-49BD-B677-F4C7A3426DDE}"/>
    <dgm:cxn modelId="{20E37D0D-2C69-4CF0-A5D6-96F9B5707000}" type="presParOf" srcId="{D4CC8F22-F56A-4625-93C1-7F9C1B349C41}" destId="{31300C6E-87A3-4AE6-8F40-271B10AB7550}" srcOrd="0" destOrd="0" presId="urn:microsoft.com/office/officeart/2005/8/layout/pList2"/>
    <dgm:cxn modelId="{D3C27DD2-579F-41E7-A7BC-855E484563B0}" type="presParOf" srcId="{D4CC8F22-F56A-4625-93C1-7F9C1B349C41}" destId="{5E1F872D-7B2B-4C7B-98E3-56F2E9C7854F}" srcOrd="1" destOrd="0" presId="urn:microsoft.com/office/officeart/2005/8/layout/pList2"/>
    <dgm:cxn modelId="{71AD8A57-B404-4716-97E6-F78237547F54}" type="presParOf" srcId="{5E1F872D-7B2B-4C7B-98E3-56F2E9C7854F}" destId="{21E793C3-63F8-461B-BC5C-DD228F82A6F7}" srcOrd="0" destOrd="0" presId="urn:microsoft.com/office/officeart/2005/8/layout/pList2"/>
    <dgm:cxn modelId="{C33E55A6-9381-4677-9404-7881BDAAD9AC}" type="presParOf" srcId="{21E793C3-63F8-461B-BC5C-DD228F82A6F7}" destId="{1B668BEE-48E6-451E-8BDE-6A93B5EFC01C}" srcOrd="0" destOrd="0" presId="urn:microsoft.com/office/officeart/2005/8/layout/pList2"/>
    <dgm:cxn modelId="{2A73A4CF-E71D-496D-8877-7E6702F4C50E}" type="presParOf" srcId="{21E793C3-63F8-461B-BC5C-DD228F82A6F7}" destId="{D46FD80F-0167-4CC2-BED4-5C905FB3DA6D}" srcOrd="1" destOrd="0" presId="urn:microsoft.com/office/officeart/2005/8/layout/pList2"/>
    <dgm:cxn modelId="{5342E82F-F457-46F7-855B-B584909F10E0}" type="presParOf" srcId="{21E793C3-63F8-461B-BC5C-DD228F82A6F7}" destId="{95FD74CD-6868-4831-87D8-C413502BA511}" srcOrd="2" destOrd="0" presId="urn:microsoft.com/office/officeart/2005/8/layout/pList2"/>
    <dgm:cxn modelId="{8E955846-B5C7-4E84-910B-B226BA301DCA}" type="presParOf" srcId="{5E1F872D-7B2B-4C7B-98E3-56F2E9C7854F}" destId="{FCF32017-4AE9-4994-94CA-9266FBD25F0E}" srcOrd="1" destOrd="0" presId="urn:microsoft.com/office/officeart/2005/8/layout/pList2"/>
    <dgm:cxn modelId="{2F7763FA-3984-4681-9A3A-EC0D7AE7FE8D}" type="presParOf" srcId="{5E1F872D-7B2B-4C7B-98E3-56F2E9C7854F}" destId="{2548D168-2B22-44DC-8173-C7C6129AA772}" srcOrd="2" destOrd="0" presId="urn:microsoft.com/office/officeart/2005/8/layout/pList2"/>
    <dgm:cxn modelId="{B5431211-F5E7-4822-A457-CEA4C3FD8A68}" type="presParOf" srcId="{2548D168-2B22-44DC-8173-C7C6129AA772}" destId="{DAE9A22D-AEFC-4034-B2CB-F52302D1F130}" srcOrd="0" destOrd="0" presId="urn:microsoft.com/office/officeart/2005/8/layout/pList2"/>
    <dgm:cxn modelId="{B16604B1-4A85-477D-9A1A-AB3871A13E97}" type="presParOf" srcId="{2548D168-2B22-44DC-8173-C7C6129AA772}" destId="{7EFDC56B-BAEA-46C7-86BC-EC175B9CDEBD}" srcOrd="1" destOrd="0" presId="urn:microsoft.com/office/officeart/2005/8/layout/pList2"/>
    <dgm:cxn modelId="{1206CA83-0064-4447-A2B3-3AB31053F369}" type="presParOf" srcId="{2548D168-2B22-44DC-8173-C7C6129AA772}" destId="{6F03B45A-7812-4203-805C-454EF421DC0F}" srcOrd="2" destOrd="0" presId="urn:microsoft.com/office/officeart/2005/8/layout/pList2"/>
    <dgm:cxn modelId="{D3E4E2FA-DAAF-493D-8419-2FB6BAD808CA}" type="presParOf" srcId="{5E1F872D-7B2B-4C7B-98E3-56F2E9C7854F}" destId="{A97AA278-22FD-4082-BFD3-EC366BD14473}" srcOrd="3" destOrd="0" presId="urn:microsoft.com/office/officeart/2005/8/layout/pList2"/>
    <dgm:cxn modelId="{4712E4CF-EA2E-4A36-9B31-FB2ECC36F8DC}" type="presParOf" srcId="{5E1F872D-7B2B-4C7B-98E3-56F2E9C7854F}" destId="{0B98A3BA-5265-438E-A31D-424B21DF16B8}" srcOrd="4" destOrd="0" presId="urn:microsoft.com/office/officeart/2005/8/layout/pList2"/>
    <dgm:cxn modelId="{7431095E-FF5C-4E34-AEF0-323A657A7AE8}" type="presParOf" srcId="{0B98A3BA-5265-438E-A31D-424B21DF16B8}" destId="{3E483756-1A5A-4E59-92B1-72B75F4B7892}" srcOrd="0" destOrd="0" presId="urn:microsoft.com/office/officeart/2005/8/layout/pList2"/>
    <dgm:cxn modelId="{C2C22D21-FAF0-447A-A551-F7803C9454C6}" type="presParOf" srcId="{0B98A3BA-5265-438E-A31D-424B21DF16B8}" destId="{2B5C4292-B441-495A-8F35-D704A7F58CEC}" srcOrd="1" destOrd="0" presId="urn:microsoft.com/office/officeart/2005/8/layout/pList2"/>
    <dgm:cxn modelId="{0A5C7DC5-B3F3-4BC1-AE1D-A8FC2F966725}" type="presParOf" srcId="{0B98A3BA-5265-438E-A31D-424B21DF16B8}" destId="{25053242-2835-49F8-83C4-12101D5BC4C5}" srcOrd="2" destOrd="0" presId="urn:microsoft.com/office/officeart/2005/8/layout/pList2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17ECD-0EFC-4233-90FC-A545BDF8F97A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D33BF5-D2FC-447B-A29B-A3D6A161DD29}">
      <dgm:prSet phldrT="[Text]"/>
      <dgm:spPr>
        <a:solidFill>
          <a:srgbClr val="E14835"/>
        </a:solidFill>
      </dgm:spPr>
      <dgm:t>
        <a:bodyPr/>
        <a:lstStyle/>
        <a:p>
          <a:r>
            <a:rPr lang="en-US" dirty="0"/>
            <a:t>Mind Assets</a:t>
          </a:r>
        </a:p>
      </dgm:t>
    </dgm:pt>
    <dgm:pt modelId="{80DC5FF5-FEF5-4AB1-A896-8B2E9E981D00}" type="parTrans" cxnId="{837CE510-DBCF-4205-9EAD-2C6B150C686B}">
      <dgm:prSet/>
      <dgm:spPr/>
      <dgm:t>
        <a:bodyPr/>
        <a:lstStyle/>
        <a:p>
          <a:endParaRPr lang="en-US"/>
        </a:p>
      </dgm:t>
    </dgm:pt>
    <dgm:pt modelId="{B8D53721-FEA8-48E3-923B-A0E5BE76CBF3}" type="sibTrans" cxnId="{837CE510-DBCF-4205-9EAD-2C6B150C686B}">
      <dgm:prSet/>
      <dgm:spPr>
        <a:solidFill>
          <a:srgbClr val="27AB9E">
            <a:alpha val="30196"/>
          </a:srgbClr>
        </a:solidFill>
      </dgm:spPr>
      <dgm:t>
        <a:bodyPr/>
        <a:lstStyle/>
        <a:p>
          <a:endParaRPr lang="en-US"/>
        </a:p>
      </dgm:t>
    </dgm:pt>
    <dgm:pt modelId="{174EFEE9-1A85-4AC4-B4B6-648D432F7CE2}">
      <dgm:prSet phldrT="[Text]"/>
      <dgm:spPr>
        <a:solidFill>
          <a:srgbClr val="2E9D98"/>
        </a:solidFill>
      </dgm:spPr>
      <dgm:t>
        <a:bodyPr/>
        <a:lstStyle/>
        <a:p>
          <a:r>
            <a:rPr lang="en-US" dirty="0"/>
            <a:t>Employer</a:t>
          </a:r>
        </a:p>
      </dgm:t>
    </dgm:pt>
    <dgm:pt modelId="{22075D94-00FC-43DA-98EC-5C24E647CA12}" type="parTrans" cxnId="{8D0B0704-10A5-42DA-877E-3496128A54BA}">
      <dgm:prSet/>
      <dgm:spPr/>
      <dgm:t>
        <a:bodyPr/>
        <a:lstStyle/>
        <a:p>
          <a:endParaRPr lang="en-US"/>
        </a:p>
      </dgm:t>
    </dgm:pt>
    <dgm:pt modelId="{72B18433-B0E7-48A3-9A08-A43A13F4D3F9}" type="sibTrans" cxnId="{8D0B0704-10A5-42DA-877E-3496128A54BA}">
      <dgm:prSet/>
      <dgm:spPr>
        <a:solidFill>
          <a:srgbClr val="27AB9E">
            <a:alpha val="30196"/>
          </a:srgbClr>
        </a:solidFill>
      </dgm:spPr>
      <dgm:t>
        <a:bodyPr/>
        <a:lstStyle/>
        <a:p>
          <a:endParaRPr lang="en-US"/>
        </a:p>
      </dgm:t>
    </dgm:pt>
    <dgm:pt modelId="{ACACA7BD-05A2-4815-AEF3-B2CD11415D08}">
      <dgm:prSet phldrT="[Text]"/>
      <dgm:spPr>
        <a:solidFill>
          <a:srgbClr val="2E9D98"/>
        </a:solidFill>
      </dgm:spPr>
      <dgm:t>
        <a:bodyPr/>
        <a:lstStyle/>
        <a:p>
          <a:r>
            <a:rPr lang="en-US" dirty="0"/>
            <a:t>Employee</a:t>
          </a:r>
        </a:p>
      </dgm:t>
    </dgm:pt>
    <dgm:pt modelId="{22E8EA39-FE3A-431E-9668-3E21DED7ECE2}" type="parTrans" cxnId="{2F1B5897-0D26-4FB5-BC84-D7F9ABF5D511}">
      <dgm:prSet/>
      <dgm:spPr/>
      <dgm:t>
        <a:bodyPr/>
        <a:lstStyle/>
        <a:p>
          <a:endParaRPr lang="en-US"/>
        </a:p>
      </dgm:t>
    </dgm:pt>
    <dgm:pt modelId="{9C2A2091-18D7-4497-893B-89D94F5BBB9C}" type="sibTrans" cxnId="{2F1B5897-0D26-4FB5-BC84-D7F9ABF5D511}">
      <dgm:prSet/>
      <dgm:spPr>
        <a:solidFill>
          <a:srgbClr val="27AB9E">
            <a:alpha val="29020"/>
          </a:srgbClr>
        </a:solidFill>
      </dgm:spPr>
      <dgm:t>
        <a:bodyPr/>
        <a:lstStyle/>
        <a:p>
          <a:endParaRPr lang="en-US"/>
        </a:p>
      </dgm:t>
    </dgm:pt>
    <dgm:pt modelId="{6727B9A1-D304-43E0-A166-75E304CF6D00}" type="pres">
      <dgm:prSet presAssocID="{88417ECD-0EFC-4233-90FC-A545BDF8F97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75A23C0-ED37-434B-A68B-B9B624D22396}" type="pres">
      <dgm:prSet presAssocID="{2ED33BF5-D2FC-447B-A29B-A3D6A161DD2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64CA7B6-4927-4A7B-82C5-F9ACCFFE8A71}" type="pres">
      <dgm:prSet presAssocID="{B8D53721-FEA8-48E3-923B-A0E5BE76CBF3}" presName="sibTrans" presStyleLbl="sibTrans2D1" presStyleIdx="0" presStyleCnt="3" custAng="10764087" custScaleX="177191" custLinFactNeighborX="0" custLinFactNeighborY="0"/>
      <dgm:spPr>
        <a:prstGeom prst="rightArrow">
          <a:avLst/>
        </a:prstGeom>
      </dgm:spPr>
      <dgm:t>
        <a:bodyPr/>
        <a:lstStyle/>
        <a:p>
          <a:endParaRPr lang="en-IN"/>
        </a:p>
      </dgm:t>
    </dgm:pt>
    <dgm:pt modelId="{3E1D254B-D926-4272-BFA2-11538094AAE0}" type="pres">
      <dgm:prSet presAssocID="{B8D53721-FEA8-48E3-923B-A0E5BE76CBF3}" presName="connectorText" presStyleLbl="sibTrans2D1" presStyleIdx="0" presStyleCnt="3"/>
      <dgm:spPr/>
      <dgm:t>
        <a:bodyPr/>
        <a:lstStyle/>
        <a:p>
          <a:endParaRPr lang="en-IN"/>
        </a:p>
      </dgm:t>
    </dgm:pt>
    <dgm:pt modelId="{28A8818C-E17A-4551-B75C-B01A4CD71BD5}" type="pres">
      <dgm:prSet presAssocID="{174EFEE9-1A85-4AC4-B4B6-648D432F7CE2}" presName="node" presStyleLbl="node1" presStyleIdx="1" presStyleCnt="3" custRadScaleRad="99485" custRadScaleInc="28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32CE561-A3F1-4D05-95F0-30200A287337}" type="pres">
      <dgm:prSet presAssocID="{72B18433-B0E7-48A3-9A08-A43A13F4D3F9}" presName="sibTrans" presStyleLbl="sibTrans2D1" presStyleIdx="1" presStyleCnt="3" custAng="10800000" custScaleX="116542"/>
      <dgm:spPr>
        <a:prstGeom prst="leftArrow">
          <a:avLst/>
        </a:prstGeom>
      </dgm:spPr>
      <dgm:t>
        <a:bodyPr/>
        <a:lstStyle/>
        <a:p>
          <a:endParaRPr lang="en-IN"/>
        </a:p>
      </dgm:t>
    </dgm:pt>
    <dgm:pt modelId="{607E2449-D8E8-4BD8-8BAE-2005B01D3862}" type="pres">
      <dgm:prSet presAssocID="{72B18433-B0E7-48A3-9A08-A43A13F4D3F9}" presName="connectorText" presStyleLbl="sibTrans2D1" presStyleIdx="1" presStyleCnt="3"/>
      <dgm:spPr/>
      <dgm:t>
        <a:bodyPr/>
        <a:lstStyle/>
        <a:p>
          <a:endParaRPr lang="en-IN"/>
        </a:p>
      </dgm:t>
    </dgm:pt>
    <dgm:pt modelId="{465B37A3-87DA-4BA7-8C0D-E7DEE33DCE34}" type="pres">
      <dgm:prSet presAssocID="{ACACA7BD-05A2-4815-AEF3-B2CD11415D0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567819F-4BB0-46A3-8696-39D8BFB18961}" type="pres">
      <dgm:prSet presAssocID="{9C2A2091-18D7-4497-893B-89D94F5BBB9C}" presName="sibTrans" presStyleLbl="sibTrans2D1" presStyleIdx="2" presStyleCnt="3" custScaleX="180607"/>
      <dgm:spPr>
        <a:prstGeom prst="rightArrow">
          <a:avLst/>
        </a:prstGeom>
      </dgm:spPr>
      <dgm:t>
        <a:bodyPr/>
        <a:lstStyle/>
        <a:p>
          <a:endParaRPr lang="en-IN"/>
        </a:p>
      </dgm:t>
    </dgm:pt>
    <dgm:pt modelId="{930B598B-64DF-4D3B-AD12-102C293A9909}" type="pres">
      <dgm:prSet presAssocID="{9C2A2091-18D7-4497-893B-89D94F5BBB9C}" presName="connectorText" presStyleLbl="sibTrans2D1" presStyleIdx="2" presStyleCnt="3"/>
      <dgm:spPr/>
      <dgm:t>
        <a:bodyPr/>
        <a:lstStyle/>
        <a:p>
          <a:endParaRPr lang="en-IN"/>
        </a:p>
      </dgm:t>
    </dgm:pt>
  </dgm:ptLst>
  <dgm:cxnLst>
    <dgm:cxn modelId="{4E305B88-81AC-416C-AC73-B727D3B3FF16}" type="presOf" srcId="{2ED33BF5-D2FC-447B-A29B-A3D6A161DD29}" destId="{275A23C0-ED37-434B-A68B-B9B624D22396}" srcOrd="0" destOrd="0" presId="urn:microsoft.com/office/officeart/2005/8/layout/cycle7"/>
    <dgm:cxn modelId="{2C970B4A-2097-4D6D-80A0-1C5C154AC4B4}" type="presOf" srcId="{ACACA7BD-05A2-4815-AEF3-B2CD11415D08}" destId="{465B37A3-87DA-4BA7-8C0D-E7DEE33DCE34}" srcOrd="0" destOrd="0" presId="urn:microsoft.com/office/officeart/2005/8/layout/cycle7"/>
    <dgm:cxn modelId="{837CE510-DBCF-4205-9EAD-2C6B150C686B}" srcId="{88417ECD-0EFC-4233-90FC-A545BDF8F97A}" destId="{2ED33BF5-D2FC-447B-A29B-A3D6A161DD29}" srcOrd="0" destOrd="0" parTransId="{80DC5FF5-FEF5-4AB1-A896-8B2E9E981D00}" sibTransId="{B8D53721-FEA8-48E3-923B-A0E5BE76CBF3}"/>
    <dgm:cxn modelId="{506D6A49-DD94-4DE5-BA72-EC94F3655687}" type="presOf" srcId="{B8D53721-FEA8-48E3-923B-A0E5BE76CBF3}" destId="{3E1D254B-D926-4272-BFA2-11538094AAE0}" srcOrd="1" destOrd="0" presId="urn:microsoft.com/office/officeart/2005/8/layout/cycle7"/>
    <dgm:cxn modelId="{08072F58-3684-461E-AFCF-A0AA9FFED935}" type="presOf" srcId="{B8D53721-FEA8-48E3-923B-A0E5BE76CBF3}" destId="{E64CA7B6-4927-4A7B-82C5-F9ACCFFE8A71}" srcOrd="0" destOrd="0" presId="urn:microsoft.com/office/officeart/2005/8/layout/cycle7"/>
    <dgm:cxn modelId="{11DDF276-80A4-4B8E-AFF3-BA9DCD82A298}" type="presOf" srcId="{72B18433-B0E7-48A3-9A08-A43A13F4D3F9}" destId="{607E2449-D8E8-4BD8-8BAE-2005B01D3862}" srcOrd="1" destOrd="0" presId="urn:microsoft.com/office/officeart/2005/8/layout/cycle7"/>
    <dgm:cxn modelId="{8D0B0704-10A5-42DA-877E-3496128A54BA}" srcId="{88417ECD-0EFC-4233-90FC-A545BDF8F97A}" destId="{174EFEE9-1A85-4AC4-B4B6-648D432F7CE2}" srcOrd="1" destOrd="0" parTransId="{22075D94-00FC-43DA-98EC-5C24E647CA12}" sibTransId="{72B18433-B0E7-48A3-9A08-A43A13F4D3F9}"/>
    <dgm:cxn modelId="{2F1B5897-0D26-4FB5-BC84-D7F9ABF5D511}" srcId="{88417ECD-0EFC-4233-90FC-A545BDF8F97A}" destId="{ACACA7BD-05A2-4815-AEF3-B2CD11415D08}" srcOrd="2" destOrd="0" parTransId="{22E8EA39-FE3A-431E-9668-3E21DED7ECE2}" sibTransId="{9C2A2091-18D7-4497-893B-89D94F5BBB9C}"/>
    <dgm:cxn modelId="{409C15E1-B548-4B0E-8FC4-F324BB36712D}" type="presOf" srcId="{88417ECD-0EFC-4233-90FC-A545BDF8F97A}" destId="{6727B9A1-D304-43E0-A166-75E304CF6D00}" srcOrd="0" destOrd="0" presId="urn:microsoft.com/office/officeart/2005/8/layout/cycle7"/>
    <dgm:cxn modelId="{B796FEEA-F1EE-47F7-B10C-74AA4DFF31BD}" type="presOf" srcId="{72B18433-B0E7-48A3-9A08-A43A13F4D3F9}" destId="{432CE561-A3F1-4D05-95F0-30200A287337}" srcOrd="0" destOrd="0" presId="urn:microsoft.com/office/officeart/2005/8/layout/cycle7"/>
    <dgm:cxn modelId="{0CA910DD-52A5-4177-8C8E-5EAA61ED85DB}" type="presOf" srcId="{9C2A2091-18D7-4497-893B-89D94F5BBB9C}" destId="{930B598B-64DF-4D3B-AD12-102C293A9909}" srcOrd="1" destOrd="0" presId="urn:microsoft.com/office/officeart/2005/8/layout/cycle7"/>
    <dgm:cxn modelId="{C4E4F375-60A7-4F70-840D-A9679A7C6ED4}" type="presOf" srcId="{174EFEE9-1A85-4AC4-B4B6-648D432F7CE2}" destId="{28A8818C-E17A-4551-B75C-B01A4CD71BD5}" srcOrd="0" destOrd="0" presId="urn:microsoft.com/office/officeart/2005/8/layout/cycle7"/>
    <dgm:cxn modelId="{D1341771-E627-44B1-85FD-89DC0E760338}" type="presOf" srcId="{9C2A2091-18D7-4497-893B-89D94F5BBB9C}" destId="{4567819F-4BB0-46A3-8696-39D8BFB18961}" srcOrd="0" destOrd="0" presId="urn:microsoft.com/office/officeart/2005/8/layout/cycle7"/>
    <dgm:cxn modelId="{FD45B975-DFC8-430B-836A-CCDA8C89CCF2}" type="presParOf" srcId="{6727B9A1-D304-43E0-A166-75E304CF6D00}" destId="{275A23C0-ED37-434B-A68B-B9B624D22396}" srcOrd="0" destOrd="0" presId="urn:microsoft.com/office/officeart/2005/8/layout/cycle7"/>
    <dgm:cxn modelId="{39C92F81-E1A4-465F-935F-B996382665BB}" type="presParOf" srcId="{6727B9A1-D304-43E0-A166-75E304CF6D00}" destId="{E64CA7B6-4927-4A7B-82C5-F9ACCFFE8A71}" srcOrd="1" destOrd="0" presId="urn:microsoft.com/office/officeart/2005/8/layout/cycle7"/>
    <dgm:cxn modelId="{7B91E03C-1FF1-45D6-9930-768CE17FA7BE}" type="presParOf" srcId="{E64CA7B6-4927-4A7B-82C5-F9ACCFFE8A71}" destId="{3E1D254B-D926-4272-BFA2-11538094AAE0}" srcOrd="0" destOrd="0" presId="urn:microsoft.com/office/officeart/2005/8/layout/cycle7"/>
    <dgm:cxn modelId="{B4F5F3D0-228F-4B54-A1FD-0C4410C19746}" type="presParOf" srcId="{6727B9A1-D304-43E0-A166-75E304CF6D00}" destId="{28A8818C-E17A-4551-B75C-B01A4CD71BD5}" srcOrd="2" destOrd="0" presId="urn:microsoft.com/office/officeart/2005/8/layout/cycle7"/>
    <dgm:cxn modelId="{97A229AF-E72E-4BDF-B080-9997C8799AE9}" type="presParOf" srcId="{6727B9A1-D304-43E0-A166-75E304CF6D00}" destId="{432CE561-A3F1-4D05-95F0-30200A287337}" srcOrd="3" destOrd="0" presId="urn:microsoft.com/office/officeart/2005/8/layout/cycle7"/>
    <dgm:cxn modelId="{4D5D070B-D894-4903-A3DD-35115B73A74E}" type="presParOf" srcId="{432CE561-A3F1-4D05-95F0-30200A287337}" destId="{607E2449-D8E8-4BD8-8BAE-2005B01D3862}" srcOrd="0" destOrd="0" presId="urn:microsoft.com/office/officeart/2005/8/layout/cycle7"/>
    <dgm:cxn modelId="{C0F2AB46-76A0-4DAD-AB45-7DE43F80E46D}" type="presParOf" srcId="{6727B9A1-D304-43E0-A166-75E304CF6D00}" destId="{465B37A3-87DA-4BA7-8C0D-E7DEE33DCE34}" srcOrd="4" destOrd="0" presId="urn:microsoft.com/office/officeart/2005/8/layout/cycle7"/>
    <dgm:cxn modelId="{686B5787-E711-41FA-BD39-01AD065FE225}" type="presParOf" srcId="{6727B9A1-D304-43E0-A166-75E304CF6D00}" destId="{4567819F-4BB0-46A3-8696-39D8BFB18961}" srcOrd="5" destOrd="0" presId="urn:microsoft.com/office/officeart/2005/8/layout/cycle7"/>
    <dgm:cxn modelId="{B58FD204-ED92-4C5D-9577-4841F3835D48}" type="presParOf" srcId="{4567819F-4BB0-46A3-8696-39D8BFB18961}" destId="{930B598B-64DF-4D3B-AD12-102C293A9909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4BC2FE-4EB5-4CC5-95D4-2417CE797D08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FFB7D0-4AEC-405A-A71B-BD13A9C0DEAD}">
      <dgm:prSet phldrT="[Text]"/>
      <dgm:spPr>
        <a:solidFill>
          <a:srgbClr val="E14835"/>
        </a:solidFill>
      </dgm:spPr>
      <dgm:t>
        <a:bodyPr/>
        <a:lstStyle/>
        <a:p>
          <a:r>
            <a:rPr lang="en-US" dirty="0"/>
            <a:t>Pilot</a:t>
          </a:r>
        </a:p>
      </dgm:t>
    </dgm:pt>
    <dgm:pt modelId="{1D92A647-21D1-4C3B-8A82-0872550715CB}" type="parTrans" cxnId="{06584B92-0350-4CC7-A2D7-179E81F3CC02}">
      <dgm:prSet/>
      <dgm:spPr/>
      <dgm:t>
        <a:bodyPr/>
        <a:lstStyle/>
        <a:p>
          <a:endParaRPr lang="en-US"/>
        </a:p>
      </dgm:t>
    </dgm:pt>
    <dgm:pt modelId="{266EC486-8603-4734-AEBE-601C8259C160}" type="sibTrans" cxnId="{06584B92-0350-4CC7-A2D7-179E81F3CC02}">
      <dgm:prSet/>
      <dgm:spPr/>
      <dgm:t>
        <a:bodyPr/>
        <a:lstStyle/>
        <a:p>
          <a:endParaRPr lang="en-US"/>
        </a:p>
      </dgm:t>
    </dgm:pt>
    <dgm:pt modelId="{0D0AAC4B-57B5-46D6-99A0-704EE069214C}">
      <dgm:prSet phldrT="[Text]" custT="1"/>
      <dgm:spPr>
        <a:solidFill>
          <a:srgbClr val="2E9D98"/>
        </a:solidFill>
      </dgm:spPr>
      <dgm:t>
        <a:bodyPr/>
        <a:lstStyle/>
        <a:p>
          <a:r>
            <a:rPr lang="en-US" sz="3200" dirty="0"/>
            <a:t>11</a:t>
          </a:r>
          <a:r>
            <a:rPr lang="en-US" sz="1400" dirty="0"/>
            <a:t> candidates</a:t>
          </a:r>
        </a:p>
      </dgm:t>
    </dgm:pt>
    <dgm:pt modelId="{5AC07A3B-C3D4-415E-A4DB-55CA37F8B5B1}" type="parTrans" cxnId="{1DA72584-F569-4CB2-824E-52BDB9CC50CD}">
      <dgm:prSet/>
      <dgm:spPr/>
      <dgm:t>
        <a:bodyPr/>
        <a:lstStyle/>
        <a:p>
          <a:endParaRPr lang="en-US"/>
        </a:p>
      </dgm:t>
    </dgm:pt>
    <dgm:pt modelId="{B30707E0-7A81-43B4-AF72-EC5B6A2A595B}" type="sibTrans" cxnId="{1DA72584-F569-4CB2-824E-52BDB9CC50CD}">
      <dgm:prSet/>
      <dgm:spPr>
        <a:solidFill>
          <a:srgbClr val="27AB9E">
            <a:alpha val="30196"/>
          </a:srgbClr>
        </a:solidFill>
      </dgm:spPr>
      <dgm:t>
        <a:bodyPr/>
        <a:lstStyle/>
        <a:p>
          <a:endParaRPr lang="en-US"/>
        </a:p>
      </dgm:t>
    </dgm:pt>
    <dgm:pt modelId="{DF72540B-1E33-42C0-868B-FB79E4FC9796}">
      <dgm:prSet phldrT="[Text]" custT="1"/>
      <dgm:spPr>
        <a:solidFill>
          <a:srgbClr val="2E9D98"/>
        </a:solidFill>
      </dgm:spPr>
      <dgm:t>
        <a:bodyPr/>
        <a:lstStyle/>
        <a:p>
          <a:r>
            <a:rPr lang="en-US" sz="3200" dirty="0"/>
            <a:t>9</a:t>
          </a:r>
          <a:r>
            <a:rPr lang="en-US" sz="1400" dirty="0"/>
            <a:t> </a:t>
          </a:r>
        </a:p>
        <a:p>
          <a:r>
            <a:rPr lang="en-US" sz="2000" dirty="0"/>
            <a:t>cities</a:t>
          </a:r>
        </a:p>
      </dgm:t>
    </dgm:pt>
    <dgm:pt modelId="{2A258C08-FE50-4A07-8EB1-0587C0015EDD}" type="parTrans" cxnId="{E6EE2165-F8BA-4FAB-B51D-73E7F2D535D9}">
      <dgm:prSet/>
      <dgm:spPr/>
      <dgm:t>
        <a:bodyPr/>
        <a:lstStyle/>
        <a:p>
          <a:endParaRPr lang="en-US"/>
        </a:p>
      </dgm:t>
    </dgm:pt>
    <dgm:pt modelId="{B11F307B-C287-419C-88CB-16E43D7F8652}" type="sibTrans" cxnId="{E6EE2165-F8BA-4FAB-B51D-73E7F2D535D9}">
      <dgm:prSet/>
      <dgm:spPr>
        <a:solidFill>
          <a:srgbClr val="27AB9E">
            <a:alpha val="30980"/>
          </a:srgbClr>
        </a:solidFill>
      </dgm:spPr>
      <dgm:t>
        <a:bodyPr/>
        <a:lstStyle/>
        <a:p>
          <a:endParaRPr lang="en-US"/>
        </a:p>
      </dgm:t>
    </dgm:pt>
    <dgm:pt modelId="{5C9249A9-52AA-48F0-B955-CC91E173B052}">
      <dgm:prSet phldrT="[Text]" custT="1"/>
      <dgm:spPr>
        <a:solidFill>
          <a:srgbClr val="2E9D98"/>
        </a:solidFill>
      </dgm:spPr>
      <dgm:t>
        <a:bodyPr/>
        <a:lstStyle/>
        <a:p>
          <a:r>
            <a:rPr lang="en-US" sz="3200" dirty="0"/>
            <a:t>5 </a:t>
          </a:r>
          <a:r>
            <a:rPr lang="en-US" sz="2000" dirty="0"/>
            <a:t>trained</a:t>
          </a:r>
        </a:p>
      </dgm:t>
    </dgm:pt>
    <dgm:pt modelId="{754951C7-D712-4113-BF8C-432A4AAAF3FB}" type="parTrans" cxnId="{F38534C8-0062-41F6-8779-6A0BCCEDD001}">
      <dgm:prSet/>
      <dgm:spPr/>
      <dgm:t>
        <a:bodyPr/>
        <a:lstStyle/>
        <a:p>
          <a:endParaRPr lang="en-US"/>
        </a:p>
      </dgm:t>
    </dgm:pt>
    <dgm:pt modelId="{5560EBEB-3747-413C-A459-1D8737EB936F}" type="sibTrans" cxnId="{F38534C8-0062-41F6-8779-6A0BCCEDD001}">
      <dgm:prSet/>
      <dgm:spPr>
        <a:solidFill>
          <a:srgbClr val="27AB9E">
            <a:alpha val="30980"/>
          </a:srgbClr>
        </a:solidFill>
      </dgm:spPr>
      <dgm:t>
        <a:bodyPr/>
        <a:lstStyle/>
        <a:p>
          <a:endParaRPr lang="en-US"/>
        </a:p>
      </dgm:t>
    </dgm:pt>
    <dgm:pt modelId="{F49029AC-2F29-42B0-8855-B5ED02F0E8C1}">
      <dgm:prSet phldrT="[Text]" custT="1"/>
      <dgm:spPr>
        <a:solidFill>
          <a:srgbClr val="2E9D98"/>
        </a:solidFill>
      </dgm:spPr>
      <dgm:t>
        <a:bodyPr/>
        <a:lstStyle/>
        <a:p>
          <a:r>
            <a:rPr lang="en-US" sz="3200" dirty="0"/>
            <a:t>5 </a:t>
          </a:r>
          <a:r>
            <a:rPr lang="en-US" sz="1600" dirty="0"/>
            <a:t>placed</a:t>
          </a:r>
        </a:p>
      </dgm:t>
    </dgm:pt>
    <dgm:pt modelId="{E2881167-230C-4BF4-9BF8-3E08D22D0516}" type="parTrans" cxnId="{F944ED69-0E1E-4EBB-82FB-A55521281042}">
      <dgm:prSet/>
      <dgm:spPr/>
      <dgm:t>
        <a:bodyPr/>
        <a:lstStyle/>
        <a:p>
          <a:endParaRPr lang="en-US"/>
        </a:p>
      </dgm:t>
    </dgm:pt>
    <dgm:pt modelId="{821F54FD-79F0-4706-8208-1A7B4E048D7F}" type="sibTrans" cxnId="{F944ED69-0E1E-4EBB-82FB-A55521281042}">
      <dgm:prSet/>
      <dgm:spPr>
        <a:solidFill>
          <a:srgbClr val="27AB9E">
            <a:alpha val="12157"/>
          </a:srgbClr>
        </a:solidFill>
      </dgm:spPr>
      <dgm:t>
        <a:bodyPr/>
        <a:lstStyle/>
        <a:p>
          <a:endParaRPr lang="en-US"/>
        </a:p>
      </dgm:t>
    </dgm:pt>
    <dgm:pt modelId="{F4BF2737-E553-4EF7-B72C-FA5BF15FC5B7}" type="pres">
      <dgm:prSet presAssocID="{BB4BC2FE-4EB5-4CC5-95D4-2417CE797D0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56CB70A-E90F-4519-912F-7E1CA82ABBA2}" type="pres">
      <dgm:prSet presAssocID="{C9FFB7D0-4AEC-405A-A71B-BD13A9C0DEAD}" presName="centerShape" presStyleLbl="node0" presStyleIdx="0" presStyleCnt="1"/>
      <dgm:spPr/>
      <dgm:t>
        <a:bodyPr/>
        <a:lstStyle/>
        <a:p>
          <a:endParaRPr lang="en-IN"/>
        </a:p>
      </dgm:t>
    </dgm:pt>
    <dgm:pt modelId="{9B1D0F47-9D07-4910-9CB2-9DE26753A18E}" type="pres">
      <dgm:prSet presAssocID="{0D0AAC4B-57B5-46D6-99A0-704EE069214C}" presName="node" presStyleLbl="node1" presStyleIdx="0" presStyleCnt="4" custScaleX="10593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0FCF14B-4AD6-4862-91AC-94C3B7258579}" type="pres">
      <dgm:prSet presAssocID="{0D0AAC4B-57B5-46D6-99A0-704EE069214C}" presName="dummy" presStyleCnt="0"/>
      <dgm:spPr/>
    </dgm:pt>
    <dgm:pt modelId="{917D0F37-B400-46D8-B102-B043B5374EEE}" type="pres">
      <dgm:prSet presAssocID="{B30707E0-7A81-43B4-AF72-EC5B6A2A595B}" presName="sibTrans" presStyleLbl="sibTrans2D1" presStyleIdx="0" presStyleCnt="4"/>
      <dgm:spPr/>
      <dgm:t>
        <a:bodyPr/>
        <a:lstStyle/>
        <a:p>
          <a:endParaRPr lang="en-IN"/>
        </a:p>
      </dgm:t>
    </dgm:pt>
    <dgm:pt modelId="{5F6032A6-77BF-474F-971A-DDCE6BB1DC2A}" type="pres">
      <dgm:prSet presAssocID="{DF72540B-1E33-42C0-868B-FB79E4FC979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A47194-4E8B-4E4B-898E-5C4CC194B01D}" type="pres">
      <dgm:prSet presAssocID="{DF72540B-1E33-42C0-868B-FB79E4FC9796}" presName="dummy" presStyleCnt="0"/>
      <dgm:spPr/>
    </dgm:pt>
    <dgm:pt modelId="{88CE6E56-7FBD-4B8D-8D6F-BBC11FDD773A}" type="pres">
      <dgm:prSet presAssocID="{B11F307B-C287-419C-88CB-16E43D7F8652}" presName="sibTrans" presStyleLbl="sibTrans2D1" presStyleIdx="1" presStyleCnt="4"/>
      <dgm:spPr/>
      <dgm:t>
        <a:bodyPr/>
        <a:lstStyle/>
        <a:p>
          <a:endParaRPr lang="en-IN"/>
        </a:p>
      </dgm:t>
    </dgm:pt>
    <dgm:pt modelId="{E61823EA-F9F1-4037-BFAF-84277A36088A}" type="pres">
      <dgm:prSet presAssocID="{5C9249A9-52AA-48F0-B955-CC91E173B05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270F533-0545-4446-AF95-96D9D70AE84A}" type="pres">
      <dgm:prSet presAssocID="{5C9249A9-52AA-48F0-B955-CC91E173B052}" presName="dummy" presStyleCnt="0"/>
      <dgm:spPr/>
    </dgm:pt>
    <dgm:pt modelId="{FEC805D9-06CA-4B35-82A1-5301C6DFAF0C}" type="pres">
      <dgm:prSet presAssocID="{5560EBEB-3747-413C-A459-1D8737EB936F}" presName="sibTrans" presStyleLbl="sibTrans2D1" presStyleIdx="2" presStyleCnt="4"/>
      <dgm:spPr/>
      <dgm:t>
        <a:bodyPr/>
        <a:lstStyle/>
        <a:p>
          <a:endParaRPr lang="en-IN"/>
        </a:p>
      </dgm:t>
    </dgm:pt>
    <dgm:pt modelId="{96116252-5B66-44B1-BE60-02C4DC88CFF9}" type="pres">
      <dgm:prSet presAssocID="{F49029AC-2F29-42B0-8855-B5ED02F0E8C1}" presName="node" presStyleLbl="node1" presStyleIdx="3" presStyleCnt="4" custScaleX="108530" custScaleY="10949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84532B-6238-4FDB-86D6-2F0D047BD700}" type="pres">
      <dgm:prSet presAssocID="{F49029AC-2F29-42B0-8855-B5ED02F0E8C1}" presName="dummy" presStyleCnt="0"/>
      <dgm:spPr/>
    </dgm:pt>
    <dgm:pt modelId="{818631C6-365C-4568-B6EF-DA56612212FE}" type="pres">
      <dgm:prSet presAssocID="{821F54FD-79F0-4706-8208-1A7B4E048D7F}" presName="sibTrans" presStyleLbl="sibTrans2D1" presStyleIdx="3" presStyleCnt="4"/>
      <dgm:spPr/>
      <dgm:t>
        <a:bodyPr/>
        <a:lstStyle/>
        <a:p>
          <a:endParaRPr lang="en-IN"/>
        </a:p>
      </dgm:t>
    </dgm:pt>
  </dgm:ptLst>
  <dgm:cxnLst>
    <dgm:cxn modelId="{2FFFC293-BE31-4BC1-86CD-32B0DFD086DD}" type="presOf" srcId="{5560EBEB-3747-413C-A459-1D8737EB936F}" destId="{FEC805D9-06CA-4B35-82A1-5301C6DFAF0C}" srcOrd="0" destOrd="0" presId="urn:microsoft.com/office/officeart/2005/8/layout/radial6"/>
    <dgm:cxn modelId="{6EDF2C30-AD24-4B64-942F-75778F37F3D3}" type="presOf" srcId="{0D0AAC4B-57B5-46D6-99A0-704EE069214C}" destId="{9B1D0F47-9D07-4910-9CB2-9DE26753A18E}" srcOrd="0" destOrd="0" presId="urn:microsoft.com/office/officeart/2005/8/layout/radial6"/>
    <dgm:cxn modelId="{9D80B2B2-7B76-44BC-9DF3-CE80AD6CCAAA}" type="presOf" srcId="{B11F307B-C287-419C-88CB-16E43D7F8652}" destId="{88CE6E56-7FBD-4B8D-8D6F-BBC11FDD773A}" srcOrd="0" destOrd="0" presId="urn:microsoft.com/office/officeart/2005/8/layout/radial6"/>
    <dgm:cxn modelId="{A27B0AEB-C2CE-40BC-BEFC-1388016A54FE}" type="presOf" srcId="{B30707E0-7A81-43B4-AF72-EC5B6A2A595B}" destId="{917D0F37-B400-46D8-B102-B043B5374EEE}" srcOrd="0" destOrd="0" presId="urn:microsoft.com/office/officeart/2005/8/layout/radial6"/>
    <dgm:cxn modelId="{E6EE2165-F8BA-4FAB-B51D-73E7F2D535D9}" srcId="{C9FFB7D0-4AEC-405A-A71B-BD13A9C0DEAD}" destId="{DF72540B-1E33-42C0-868B-FB79E4FC9796}" srcOrd="1" destOrd="0" parTransId="{2A258C08-FE50-4A07-8EB1-0587C0015EDD}" sibTransId="{B11F307B-C287-419C-88CB-16E43D7F8652}"/>
    <dgm:cxn modelId="{B2066173-97BE-4B50-8D7A-5FF7D7051A62}" type="presOf" srcId="{5C9249A9-52AA-48F0-B955-CC91E173B052}" destId="{E61823EA-F9F1-4037-BFAF-84277A36088A}" srcOrd="0" destOrd="0" presId="urn:microsoft.com/office/officeart/2005/8/layout/radial6"/>
    <dgm:cxn modelId="{7375E865-99B3-4DE5-9963-1F85661D4700}" type="presOf" srcId="{821F54FD-79F0-4706-8208-1A7B4E048D7F}" destId="{818631C6-365C-4568-B6EF-DA56612212FE}" srcOrd="0" destOrd="0" presId="urn:microsoft.com/office/officeart/2005/8/layout/radial6"/>
    <dgm:cxn modelId="{1DA72584-F569-4CB2-824E-52BDB9CC50CD}" srcId="{C9FFB7D0-4AEC-405A-A71B-BD13A9C0DEAD}" destId="{0D0AAC4B-57B5-46D6-99A0-704EE069214C}" srcOrd="0" destOrd="0" parTransId="{5AC07A3B-C3D4-415E-A4DB-55CA37F8B5B1}" sibTransId="{B30707E0-7A81-43B4-AF72-EC5B6A2A595B}"/>
    <dgm:cxn modelId="{F0AA9BE0-922A-44F6-9DF0-93F430C591D9}" type="presOf" srcId="{F49029AC-2F29-42B0-8855-B5ED02F0E8C1}" destId="{96116252-5B66-44B1-BE60-02C4DC88CFF9}" srcOrd="0" destOrd="0" presId="urn:microsoft.com/office/officeart/2005/8/layout/radial6"/>
    <dgm:cxn modelId="{C892C532-0A96-41DC-9F2C-01664155DF33}" type="presOf" srcId="{C9FFB7D0-4AEC-405A-A71B-BD13A9C0DEAD}" destId="{A56CB70A-E90F-4519-912F-7E1CA82ABBA2}" srcOrd="0" destOrd="0" presId="urn:microsoft.com/office/officeart/2005/8/layout/radial6"/>
    <dgm:cxn modelId="{3325C077-1CEF-472A-9613-8184B2C4D968}" type="presOf" srcId="{DF72540B-1E33-42C0-868B-FB79E4FC9796}" destId="{5F6032A6-77BF-474F-971A-DDCE6BB1DC2A}" srcOrd="0" destOrd="0" presId="urn:microsoft.com/office/officeart/2005/8/layout/radial6"/>
    <dgm:cxn modelId="{F944ED69-0E1E-4EBB-82FB-A55521281042}" srcId="{C9FFB7D0-4AEC-405A-A71B-BD13A9C0DEAD}" destId="{F49029AC-2F29-42B0-8855-B5ED02F0E8C1}" srcOrd="3" destOrd="0" parTransId="{E2881167-230C-4BF4-9BF8-3E08D22D0516}" sibTransId="{821F54FD-79F0-4706-8208-1A7B4E048D7F}"/>
    <dgm:cxn modelId="{F38534C8-0062-41F6-8779-6A0BCCEDD001}" srcId="{C9FFB7D0-4AEC-405A-A71B-BD13A9C0DEAD}" destId="{5C9249A9-52AA-48F0-B955-CC91E173B052}" srcOrd="2" destOrd="0" parTransId="{754951C7-D712-4113-BF8C-432A4AAAF3FB}" sibTransId="{5560EBEB-3747-413C-A459-1D8737EB936F}"/>
    <dgm:cxn modelId="{22AFE4CD-8E41-407A-85DE-2A68466E8672}" type="presOf" srcId="{BB4BC2FE-4EB5-4CC5-95D4-2417CE797D08}" destId="{F4BF2737-E553-4EF7-B72C-FA5BF15FC5B7}" srcOrd="0" destOrd="0" presId="urn:microsoft.com/office/officeart/2005/8/layout/radial6"/>
    <dgm:cxn modelId="{06584B92-0350-4CC7-A2D7-179E81F3CC02}" srcId="{BB4BC2FE-4EB5-4CC5-95D4-2417CE797D08}" destId="{C9FFB7D0-4AEC-405A-A71B-BD13A9C0DEAD}" srcOrd="0" destOrd="0" parTransId="{1D92A647-21D1-4C3B-8A82-0872550715CB}" sibTransId="{266EC486-8603-4734-AEBE-601C8259C160}"/>
    <dgm:cxn modelId="{A5CB1367-56BA-499A-9886-75FD3780E56B}" type="presParOf" srcId="{F4BF2737-E553-4EF7-B72C-FA5BF15FC5B7}" destId="{A56CB70A-E90F-4519-912F-7E1CA82ABBA2}" srcOrd="0" destOrd="0" presId="urn:microsoft.com/office/officeart/2005/8/layout/radial6"/>
    <dgm:cxn modelId="{4C86D1A3-CCD1-4328-8A85-798464597F40}" type="presParOf" srcId="{F4BF2737-E553-4EF7-B72C-FA5BF15FC5B7}" destId="{9B1D0F47-9D07-4910-9CB2-9DE26753A18E}" srcOrd="1" destOrd="0" presId="urn:microsoft.com/office/officeart/2005/8/layout/radial6"/>
    <dgm:cxn modelId="{B73287BB-3C84-4686-AB53-F905930B23C4}" type="presParOf" srcId="{F4BF2737-E553-4EF7-B72C-FA5BF15FC5B7}" destId="{00FCF14B-4AD6-4862-91AC-94C3B7258579}" srcOrd="2" destOrd="0" presId="urn:microsoft.com/office/officeart/2005/8/layout/radial6"/>
    <dgm:cxn modelId="{3F984807-144B-48D2-B9E5-68C6DBEEDBD0}" type="presParOf" srcId="{F4BF2737-E553-4EF7-B72C-FA5BF15FC5B7}" destId="{917D0F37-B400-46D8-B102-B043B5374EEE}" srcOrd="3" destOrd="0" presId="urn:microsoft.com/office/officeart/2005/8/layout/radial6"/>
    <dgm:cxn modelId="{5CA8B8C8-013E-49A6-8EC9-138339C0C3EF}" type="presParOf" srcId="{F4BF2737-E553-4EF7-B72C-FA5BF15FC5B7}" destId="{5F6032A6-77BF-474F-971A-DDCE6BB1DC2A}" srcOrd="4" destOrd="0" presId="urn:microsoft.com/office/officeart/2005/8/layout/radial6"/>
    <dgm:cxn modelId="{5CC2E5ED-37F9-40F4-BC49-A85C4256A428}" type="presParOf" srcId="{F4BF2737-E553-4EF7-B72C-FA5BF15FC5B7}" destId="{1AA47194-4E8B-4E4B-898E-5C4CC194B01D}" srcOrd="5" destOrd="0" presId="urn:microsoft.com/office/officeart/2005/8/layout/radial6"/>
    <dgm:cxn modelId="{41610C84-11D0-425B-8A18-24EDFA44DE91}" type="presParOf" srcId="{F4BF2737-E553-4EF7-B72C-FA5BF15FC5B7}" destId="{88CE6E56-7FBD-4B8D-8D6F-BBC11FDD773A}" srcOrd="6" destOrd="0" presId="urn:microsoft.com/office/officeart/2005/8/layout/radial6"/>
    <dgm:cxn modelId="{8C4872E6-B03C-4AC2-8AE0-7BA8AD963E27}" type="presParOf" srcId="{F4BF2737-E553-4EF7-B72C-FA5BF15FC5B7}" destId="{E61823EA-F9F1-4037-BFAF-84277A36088A}" srcOrd="7" destOrd="0" presId="urn:microsoft.com/office/officeart/2005/8/layout/radial6"/>
    <dgm:cxn modelId="{4114FA48-4260-49BC-8957-C58E6C0DD6C6}" type="presParOf" srcId="{F4BF2737-E553-4EF7-B72C-FA5BF15FC5B7}" destId="{0270F533-0545-4446-AF95-96D9D70AE84A}" srcOrd="8" destOrd="0" presId="urn:microsoft.com/office/officeart/2005/8/layout/radial6"/>
    <dgm:cxn modelId="{DAD07A12-4854-4A7F-9DD9-C491515D64B5}" type="presParOf" srcId="{F4BF2737-E553-4EF7-B72C-FA5BF15FC5B7}" destId="{FEC805D9-06CA-4B35-82A1-5301C6DFAF0C}" srcOrd="9" destOrd="0" presId="urn:microsoft.com/office/officeart/2005/8/layout/radial6"/>
    <dgm:cxn modelId="{B07E3CB2-3E19-4697-8864-BCBE47F80ADF}" type="presParOf" srcId="{F4BF2737-E553-4EF7-B72C-FA5BF15FC5B7}" destId="{96116252-5B66-44B1-BE60-02C4DC88CFF9}" srcOrd="10" destOrd="0" presId="urn:microsoft.com/office/officeart/2005/8/layout/radial6"/>
    <dgm:cxn modelId="{7A80D0CA-09A5-4FA2-8FDF-59905B26BF0A}" type="presParOf" srcId="{F4BF2737-E553-4EF7-B72C-FA5BF15FC5B7}" destId="{3284532B-6238-4FDB-86D6-2F0D047BD700}" srcOrd="11" destOrd="0" presId="urn:microsoft.com/office/officeart/2005/8/layout/radial6"/>
    <dgm:cxn modelId="{7522CB31-DA7D-4DDD-BAB1-88857911A7EF}" type="presParOf" srcId="{F4BF2737-E553-4EF7-B72C-FA5BF15FC5B7}" destId="{818631C6-365C-4568-B6EF-DA56612212F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00C6E-87A3-4AE6-8F40-271B10AB7550}">
      <dsp:nvSpPr>
        <dsp:cNvPr id="0" name=""/>
        <dsp:cNvSpPr/>
      </dsp:nvSpPr>
      <dsp:spPr>
        <a:xfrm>
          <a:off x="0" y="52250"/>
          <a:ext cx="8421616" cy="2136151"/>
        </a:xfrm>
        <a:prstGeom prst="roundRect">
          <a:avLst>
            <a:gd name="adj" fmla="val 10000"/>
          </a:avLst>
        </a:prstGeom>
        <a:solidFill>
          <a:srgbClr val="27AB9E">
            <a:alpha val="32157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D74CD-6868-4831-87D8-C413502BA511}">
      <dsp:nvSpPr>
        <dsp:cNvPr id="0" name=""/>
        <dsp:cNvSpPr/>
      </dsp:nvSpPr>
      <dsp:spPr>
        <a:xfrm>
          <a:off x="217816" y="287545"/>
          <a:ext cx="2473849" cy="15665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68BEE-48E6-451E-8BDE-6A93B5EFC01C}">
      <dsp:nvSpPr>
        <dsp:cNvPr id="0" name=""/>
        <dsp:cNvSpPr/>
      </dsp:nvSpPr>
      <dsp:spPr>
        <a:xfrm rot="10800000">
          <a:off x="252648" y="2136151"/>
          <a:ext cx="2473849" cy="2610851"/>
        </a:xfrm>
        <a:prstGeom prst="round2SameRect">
          <a:avLst>
            <a:gd name="adj1" fmla="val 10500"/>
            <a:gd name="adj2" fmla="val 0"/>
          </a:avLst>
        </a:prstGeom>
        <a:solidFill>
          <a:srgbClr val="27AB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HSC</a:t>
          </a:r>
        </a:p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 dirty="0"/>
        </a:p>
      </dsp:txBody>
      <dsp:txXfrm rot="10800000">
        <a:off x="328727" y="2136151"/>
        <a:ext cx="2321691" cy="2534772"/>
      </dsp:txXfrm>
    </dsp:sp>
    <dsp:sp modelId="{6F03B45A-7812-4203-805C-454EF421DC0F}">
      <dsp:nvSpPr>
        <dsp:cNvPr id="0" name=""/>
        <dsp:cNvSpPr/>
      </dsp:nvSpPr>
      <dsp:spPr>
        <a:xfrm>
          <a:off x="2973883" y="284820"/>
          <a:ext cx="2473849" cy="15665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9A22D-AEFC-4034-B2CB-F52302D1F130}">
      <dsp:nvSpPr>
        <dsp:cNvPr id="0" name=""/>
        <dsp:cNvSpPr/>
      </dsp:nvSpPr>
      <dsp:spPr>
        <a:xfrm rot="10800000">
          <a:off x="2975837" y="2136151"/>
          <a:ext cx="2473849" cy="2610851"/>
        </a:xfrm>
        <a:prstGeom prst="round2SameRect">
          <a:avLst>
            <a:gd name="adj1" fmla="val 10500"/>
            <a:gd name="adj2" fmla="val 0"/>
          </a:avLst>
        </a:prstGeom>
        <a:solidFill>
          <a:srgbClr val="27AB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Graduates</a:t>
          </a:r>
        </a:p>
      </dsp:txBody>
      <dsp:txXfrm rot="10800000">
        <a:off x="3051916" y="2136151"/>
        <a:ext cx="2321691" cy="2534772"/>
      </dsp:txXfrm>
    </dsp:sp>
    <dsp:sp modelId="{25053242-2835-49F8-83C4-12101D5BC4C5}">
      <dsp:nvSpPr>
        <dsp:cNvPr id="0" name=""/>
        <dsp:cNvSpPr/>
      </dsp:nvSpPr>
      <dsp:spPr>
        <a:xfrm>
          <a:off x="5695117" y="284820"/>
          <a:ext cx="2473849" cy="15665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83756-1A5A-4E59-92B1-72B75F4B7892}">
      <dsp:nvSpPr>
        <dsp:cNvPr id="0" name=""/>
        <dsp:cNvSpPr/>
      </dsp:nvSpPr>
      <dsp:spPr>
        <a:xfrm rot="10800000">
          <a:off x="5782197" y="2136151"/>
          <a:ext cx="2473849" cy="2610851"/>
        </a:xfrm>
        <a:prstGeom prst="round2SameRect">
          <a:avLst>
            <a:gd name="adj1" fmla="val 10500"/>
            <a:gd name="adj2" fmla="val 0"/>
          </a:avLst>
        </a:prstGeom>
        <a:solidFill>
          <a:srgbClr val="27AB9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Hobbyists</a:t>
          </a:r>
        </a:p>
      </dsp:txBody>
      <dsp:txXfrm rot="10800000">
        <a:off x="5858276" y="2136151"/>
        <a:ext cx="2321691" cy="2534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A23C0-ED37-434B-A68B-B9B624D22396}">
      <dsp:nvSpPr>
        <dsp:cNvPr id="0" name=""/>
        <dsp:cNvSpPr/>
      </dsp:nvSpPr>
      <dsp:spPr>
        <a:xfrm>
          <a:off x="2162100" y="1277"/>
          <a:ext cx="2279798" cy="1139899"/>
        </a:xfrm>
        <a:prstGeom prst="roundRect">
          <a:avLst>
            <a:gd name="adj" fmla="val 10000"/>
          </a:avLst>
        </a:prstGeom>
        <a:solidFill>
          <a:srgbClr val="E148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Mind Assets</a:t>
          </a:r>
        </a:p>
      </dsp:txBody>
      <dsp:txXfrm>
        <a:off x="2195487" y="34664"/>
        <a:ext cx="2213024" cy="1073125"/>
      </dsp:txXfrm>
    </dsp:sp>
    <dsp:sp modelId="{E64CA7B6-4927-4A7B-82C5-F9ACCFFE8A71}">
      <dsp:nvSpPr>
        <dsp:cNvPr id="0" name=""/>
        <dsp:cNvSpPr/>
      </dsp:nvSpPr>
      <dsp:spPr>
        <a:xfrm rot="14374341">
          <a:off x="3193492" y="2001854"/>
          <a:ext cx="2086360" cy="398964"/>
        </a:xfrm>
        <a:prstGeom prst="rightArrow">
          <a:avLst/>
        </a:prstGeom>
        <a:solidFill>
          <a:srgbClr val="27AB9E">
            <a:alpha val="3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3313181" y="2081647"/>
        <a:ext cx="1846982" cy="239378"/>
      </dsp:txXfrm>
    </dsp:sp>
    <dsp:sp modelId="{28A8818C-E17A-4551-B75C-B01A4CD71BD5}">
      <dsp:nvSpPr>
        <dsp:cNvPr id="0" name=""/>
        <dsp:cNvSpPr/>
      </dsp:nvSpPr>
      <dsp:spPr>
        <a:xfrm>
          <a:off x="4031444" y="3261496"/>
          <a:ext cx="2279798" cy="1139899"/>
        </a:xfrm>
        <a:prstGeom prst="roundRect">
          <a:avLst>
            <a:gd name="adj" fmla="val 10000"/>
          </a:avLst>
        </a:prstGeom>
        <a:solidFill>
          <a:srgbClr val="2E9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Employer</a:t>
          </a:r>
        </a:p>
      </dsp:txBody>
      <dsp:txXfrm>
        <a:off x="4064831" y="3294883"/>
        <a:ext cx="2213024" cy="1073125"/>
      </dsp:txXfrm>
    </dsp:sp>
    <dsp:sp modelId="{432CE561-A3F1-4D05-95F0-30200A287337}">
      <dsp:nvSpPr>
        <dsp:cNvPr id="0" name=""/>
        <dsp:cNvSpPr/>
      </dsp:nvSpPr>
      <dsp:spPr>
        <a:xfrm rot="6">
          <a:off x="2609409" y="3631960"/>
          <a:ext cx="1372240" cy="398964"/>
        </a:xfrm>
        <a:prstGeom prst="leftArrow">
          <a:avLst/>
        </a:prstGeom>
        <a:solidFill>
          <a:srgbClr val="27AB9E">
            <a:alpha val="3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2729098" y="3711753"/>
        <a:ext cx="1132862" cy="239378"/>
      </dsp:txXfrm>
    </dsp:sp>
    <dsp:sp modelId="{465B37A3-87DA-4BA7-8C0D-E7DEE33DCE34}">
      <dsp:nvSpPr>
        <dsp:cNvPr id="0" name=""/>
        <dsp:cNvSpPr/>
      </dsp:nvSpPr>
      <dsp:spPr>
        <a:xfrm>
          <a:off x="279816" y="3261489"/>
          <a:ext cx="2279798" cy="1139899"/>
        </a:xfrm>
        <a:prstGeom prst="roundRect">
          <a:avLst>
            <a:gd name="adj" fmla="val 10000"/>
          </a:avLst>
        </a:prstGeom>
        <a:solidFill>
          <a:srgbClr val="2E9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Employee</a:t>
          </a:r>
        </a:p>
      </dsp:txBody>
      <dsp:txXfrm>
        <a:off x="313203" y="3294876"/>
        <a:ext cx="2213024" cy="1073125"/>
      </dsp:txXfrm>
    </dsp:sp>
    <dsp:sp modelId="{4567819F-4BB0-46A3-8696-39D8BFB18961}">
      <dsp:nvSpPr>
        <dsp:cNvPr id="0" name=""/>
        <dsp:cNvSpPr/>
      </dsp:nvSpPr>
      <dsp:spPr>
        <a:xfrm rot="18000000">
          <a:off x="1297566" y="2001851"/>
          <a:ext cx="2126582" cy="398964"/>
        </a:xfrm>
        <a:prstGeom prst="rightArrow">
          <a:avLst/>
        </a:prstGeom>
        <a:solidFill>
          <a:srgbClr val="27AB9E">
            <a:alpha val="2902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1417255" y="2081644"/>
        <a:ext cx="1887204" cy="239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631C6-365C-4568-B6EF-DA56612212FE}">
      <dsp:nvSpPr>
        <dsp:cNvPr id="0" name=""/>
        <dsp:cNvSpPr/>
      </dsp:nvSpPr>
      <dsp:spPr>
        <a:xfrm>
          <a:off x="1930736" y="570549"/>
          <a:ext cx="3806198" cy="3806198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solidFill>
          <a:srgbClr val="27AB9E">
            <a:alpha val="12157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805D9-06CA-4B35-82A1-5301C6DFAF0C}">
      <dsp:nvSpPr>
        <dsp:cNvPr id="0" name=""/>
        <dsp:cNvSpPr/>
      </dsp:nvSpPr>
      <dsp:spPr>
        <a:xfrm>
          <a:off x="1930736" y="570549"/>
          <a:ext cx="3806198" cy="3806198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solidFill>
          <a:srgbClr val="27AB9E">
            <a:alpha val="3098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E6E56-7FBD-4B8D-8D6F-BBC11FDD773A}">
      <dsp:nvSpPr>
        <dsp:cNvPr id="0" name=""/>
        <dsp:cNvSpPr/>
      </dsp:nvSpPr>
      <dsp:spPr>
        <a:xfrm>
          <a:off x="1930736" y="570549"/>
          <a:ext cx="3806198" cy="3806198"/>
        </a:xfrm>
        <a:prstGeom prst="blockArc">
          <a:avLst>
            <a:gd name="adj1" fmla="val 0"/>
            <a:gd name="adj2" fmla="val 5400000"/>
            <a:gd name="adj3" fmla="val 4638"/>
          </a:avLst>
        </a:prstGeom>
        <a:solidFill>
          <a:srgbClr val="27AB9E">
            <a:alpha val="3098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D0F37-B400-46D8-B102-B043B5374EEE}">
      <dsp:nvSpPr>
        <dsp:cNvPr id="0" name=""/>
        <dsp:cNvSpPr/>
      </dsp:nvSpPr>
      <dsp:spPr>
        <a:xfrm>
          <a:off x="1930736" y="570549"/>
          <a:ext cx="3806198" cy="3806198"/>
        </a:xfrm>
        <a:prstGeom prst="blockArc">
          <a:avLst>
            <a:gd name="adj1" fmla="val 16200000"/>
            <a:gd name="adj2" fmla="val 0"/>
            <a:gd name="adj3" fmla="val 4638"/>
          </a:avLst>
        </a:prstGeom>
        <a:solidFill>
          <a:srgbClr val="27AB9E">
            <a:alpha val="3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CB70A-E90F-4519-912F-7E1CA82ABBA2}">
      <dsp:nvSpPr>
        <dsp:cNvPr id="0" name=""/>
        <dsp:cNvSpPr/>
      </dsp:nvSpPr>
      <dsp:spPr>
        <a:xfrm>
          <a:off x="2958140" y="1597954"/>
          <a:ext cx="1751389" cy="1751389"/>
        </a:xfrm>
        <a:prstGeom prst="ellipse">
          <a:avLst/>
        </a:prstGeom>
        <a:solidFill>
          <a:srgbClr val="E148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Pilot</a:t>
          </a:r>
        </a:p>
      </dsp:txBody>
      <dsp:txXfrm>
        <a:off x="3214625" y="1854439"/>
        <a:ext cx="1238419" cy="1238419"/>
      </dsp:txXfrm>
    </dsp:sp>
    <dsp:sp modelId="{9B1D0F47-9D07-4910-9CB2-9DE26753A18E}">
      <dsp:nvSpPr>
        <dsp:cNvPr id="0" name=""/>
        <dsp:cNvSpPr/>
      </dsp:nvSpPr>
      <dsp:spPr>
        <a:xfrm>
          <a:off x="3184449" y="1698"/>
          <a:ext cx="1298770" cy="1225972"/>
        </a:xfrm>
        <a:prstGeom prst="ellipse">
          <a:avLst/>
        </a:prstGeom>
        <a:solidFill>
          <a:srgbClr val="2E9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11</a:t>
          </a:r>
          <a:r>
            <a:rPr lang="en-US" sz="1400" kern="1200" dirty="0"/>
            <a:t> candidates</a:t>
          </a:r>
        </a:p>
      </dsp:txBody>
      <dsp:txXfrm>
        <a:off x="3374649" y="181237"/>
        <a:ext cx="918370" cy="866894"/>
      </dsp:txXfrm>
    </dsp:sp>
    <dsp:sp modelId="{5F6032A6-77BF-474F-971A-DDCE6BB1DC2A}">
      <dsp:nvSpPr>
        <dsp:cNvPr id="0" name=""/>
        <dsp:cNvSpPr/>
      </dsp:nvSpPr>
      <dsp:spPr>
        <a:xfrm>
          <a:off x="5079813" y="1860662"/>
          <a:ext cx="1225972" cy="1225972"/>
        </a:xfrm>
        <a:prstGeom prst="ellipse">
          <a:avLst/>
        </a:prstGeom>
        <a:solidFill>
          <a:srgbClr val="2E9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9</a:t>
          </a:r>
          <a:r>
            <a:rPr lang="en-US" sz="1400" kern="1200" dirty="0"/>
            <a:t>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cities</a:t>
          </a:r>
        </a:p>
      </dsp:txBody>
      <dsp:txXfrm>
        <a:off x="5259352" y="2040201"/>
        <a:ext cx="866894" cy="866894"/>
      </dsp:txXfrm>
    </dsp:sp>
    <dsp:sp modelId="{E61823EA-F9F1-4037-BFAF-84277A36088A}">
      <dsp:nvSpPr>
        <dsp:cNvPr id="0" name=""/>
        <dsp:cNvSpPr/>
      </dsp:nvSpPr>
      <dsp:spPr>
        <a:xfrm>
          <a:off x="3220849" y="3719626"/>
          <a:ext cx="1225972" cy="1225972"/>
        </a:xfrm>
        <a:prstGeom prst="ellipse">
          <a:avLst/>
        </a:prstGeom>
        <a:solidFill>
          <a:srgbClr val="2E9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5 </a:t>
          </a:r>
          <a:r>
            <a:rPr lang="en-US" sz="2000" kern="1200" dirty="0"/>
            <a:t>trained</a:t>
          </a:r>
        </a:p>
      </dsp:txBody>
      <dsp:txXfrm>
        <a:off x="3400388" y="3899165"/>
        <a:ext cx="866894" cy="866894"/>
      </dsp:txXfrm>
    </dsp:sp>
    <dsp:sp modelId="{96116252-5B66-44B1-BE60-02C4DC88CFF9}">
      <dsp:nvSpPr>
        <dsp:cNvPr id="0" name=""/>
        <dsp:cNvSpPr/>
      </dsp:nvSpPr>
      <dsp:spPr>
        <a:xfrm>
          <a:off x="1309597" y="1802465"/>
          <a:ext cx="1330548" cy="1342366"/>
        </a:xfrm>
        <a:prstGeom prst="ellipse">
          <a:avLst/>
        </a:prstGeom>
        <a:solidFill>
          <a:srgbClr val="2E9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5 </a:t>
          </a:r>
          <a:r>
            <a:rPr lang="en-US" sz="1600" kern="1200" dirty="0"/>
            <a:t>placed</a:t>
          </a:r>
        </a:p>
      </dsp:txBody>
      <dsp:txXfrm>
        <a:off x="1504451" y="1999050"/>
        <a:ext cx="940840" cy="949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E360DD-D9A9-40EB-B7C3-8813FFC32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083C28B-3415-427D-8F42-63AF61DC9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45BA34-7B25-4066-8ED1-66D78500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D85701-8481-4D84-BC79-D0E873A95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315906-9B8A-4F70-A538-61ABEE76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45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80C59B-2D43-49ED-A7C7-2DA89FAB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EB3449-0BF5-474A-A49A-63E71EB63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BC608C-BD7E-4932-8D16-FC85822C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1D6040-62AB-4F95-97F7-D0D31AFB0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83E4A2-54DE-413F-91EC-E8DB7ACF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65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F686948-61C1-4B7B-88E6-E31DC7367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E178292-7B2F-406E-B281-1B89FDCFF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487EF3-0707-4BEA-A2FF-C34DD630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479B4D-C128-4FF7-8831-AC675CBF3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F0EE78-C8B6-4DA1-ACD9-315B84648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03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961B59-A3D9-43A9-97AA-E0839F93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6269DD-3677-4C39-800A-C255BCAB6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F1DADBF-30AC-42C6-B42F-3FEDEA4BF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4C8D22-B5DC-4006-84AA-5E78015F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EBF8C1-B1E2-4668-8A09-7937FA4B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21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CFFAE3-9C08-45D8-983D-CB50E59E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02D27D-E524-44A0-9C12-C085F7385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7A8D5D-9AAA-4B8D-87FF-B6BFA69F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4CE757-3A08-4A56-986E-39A3FA22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6872E2-96EE-4D5A-8430-F87B1D7E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90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939DD1-4671-4659-9C64-D6AD7C07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0CF2FC-B920-4E4D-B5DE-3F32C8744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DC9D25F-F428-4B7C-A50E-74BCFF3C1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6C603E8-AA97-4370-95B4-DD4C954A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F570647-C04E-43A4-BE2F-36F3F863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147251-8827-491A-90DF-B0E48C38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06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6DD7E5-D75D-4B12-801B-69B71B91F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96B045-7CC3-4AD1-968A-A50F27806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342F283-BE88-440A-9D77-B0618B2AA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2163204-BE4A-4BA8-94A7-D382E5D84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47C869C-4EE0-4A69-8979-856546418A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60B01BD-6527-4743-96A9-4EA7E259E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7AB8171-ECCA-4678-A1D6-C16D068C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3CEC905-D47A-4F7C-AE55-EAB0938F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66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27D2A-B1F1-4BD3-85E1-CD701F76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3176EBF-8DFE-4BCD-BDA9-0394E161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6DCC219-B826-43D1-A91F-DB5CD6281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3A33FE1-719D-4159-ABBF-ECC297A8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66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3E1CB01-554F-4437-A274-1755A218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84B9479-1F1A-427E-91CE-F7DC244B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50C286-7184-4C3B-BCDB-58CE6EAC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76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4CD915-43C3-430A-AC31-3258947F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9ADFCD-56C7-4B8E-89FD-6F2B39F9A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267B347-C4C4-45E7-9F4B-F7CEE6CE9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66A6531-6473-4832-B5C2-998BC1FB8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4FDD10-3F5D-48D4-B7DF-3EBCDE7E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D29302-3C6C-47AF-9A64-1F61696F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75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9E7C6-F0C0-4E0A-AC67-33AE1B2F0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9517651-9A9C-499B-9B4E-AF90BFDB7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9B22B1-AD2C-4F27-B0EC-6CDD41122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7EAF59C-8182-4571-8200-163A6DCB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6D7A0D-52BA-408F-989C-74E931C8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C6BEE74-8166-411E-8FF9-95C1BB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940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F784E98-8B9B-483D-A7D7-AC4E904AB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583"/>
            <a:ext cx="10515600" cy="946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7F7DDF-24F2-4364-A578-228A52EE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2DA0F9-C512-49D8-AB39-44B72B692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54389-FD14-4AE1-BCC2-0AA04181C8D0}" type="datetimeFigureOut">
              <a:rPr lang="en-IN" smtClean="0"/>
              <a:t>10-11-2017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9A7C17-830E-46DA-8352-2BAE12E7E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637663-B80E-44AF-8B5F-BBBB06F8E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9A645-B008-4421-88BC-49D59F0F26A1}" type="slidenum">
              <a:rPr lang="en-IN" smtClean="0"/>
              <a:t>‹#›</a:t>
            </a:fld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334F7736-9C71-41AA-83A3-B32EF45B560F}"/>
              </a:ext>
            </a:extLst>
          </p:cNvPr>
          <p:cNvGrpSpPr/>
          <p:nvPr userDrawn="1"/>
        </p:nvGrpSpPr>
        <p:grpSpPr>
          <a:xfrm>
            <a:off x="0" y="0"/>
            <a:ext cx="12205062" cy="744583"/>
            <a:chOff x="0" y="0"/>
            <a:chExt cx="12205062" cy="7445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9C884342-59EB-4890-8BC3-09AA7282650D}"/>
                </a:ext>
              </a:extLst>
            </p:cNvPr>
            <p:cNvSpPr/>
            <p:nvPr userDrawn="1"/>
          </p:nvSpPr>
          <p:spPr>
            <a:xfrm>
              <a:off x="0" y="0"/>
              <a:ext cx="3054531" cy="744583"/>
            </a:xfrm>
            <a:prstGeom prst="rect">
              <a:avLst/>
            </a:prstGeom>
            <a:solidFill>
              <a:srgbClr val="E14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9623E10-045C-44F5-A349-17E3AA3505D1}"/>
                </a:ext>
              </a:extLst>
            </p:cNvPr>
            <p:cNvSpPr/>
            <p:nvPr userDrawn="1"/>
          </p:nvSpPr>
          <p:spPr>
            <a:xfrm>
              <a:off x="3054531" y="0"/>
              <a:ext cx="3054531" cy="744583"/>
            </a:xfrm>
            <a:prstGeom prst="rect">
              <a:avLst/>
            </a:prstGeom>
            <a:solidFill>
              <a:srgbClr val="2E9D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A8AA841-8FE1-4DDC-B2B8-F6F22DB4EFB6}"/>
                </a:ext>
              </a:extLst>
            </p:cNvPr>
            <p:cNvSpPr/>
            <p:nvPr userDrawn="1"/>
          </p:nvSpPr>
          <p:spPr>
            <a:xfrm>
              <a:off x="6109063" y="0"/>
              <a:ext cx="3054530" cy="744583"/>
            </a:xfrm>
            <a:prstGeom prst="rect">
              <a:avLst/>
            </a:prstGeom>
            <a:solidFill>
              <a:srgbClr val="886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8D8C1F75-8D0F-416A-B6BC-1B5F8292517C}"/>
                </a:ext>
              </a:extLst>
            </p:cNvPr>
            <p:cNvSpPr/>
            <p:nvPr userDrawn="1"/>
          </p:nvSpPr>
          <p:spPr>
            <a:xfrm>
              <a:off x="9163594" y="0"/>
              <a:ext cx="3041468" cy="744583"/>
            </a:xfrm>
            <a:prstGeom prst="rect">
              <a:avLst/>
            </a:prstGeom>
            <a:solidFill>
              <a:srgbClr val="FBB4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6371747-69C6-4A9B-88FC-D1EDBC6669A5}"/>
              </a:ext>
            </a:extLst>
          </p:cNvPr>
          <p:cNvGrpSpPr/>
          <p:nvPr userDrawn="1"/>
        </p:nvGrpSpPr>
        <p:grpSpPr>
          <a:xfrm>
            <a:off x="6531" y="6570617"/>
            <a:ext cx="12205062" cy="324168"/>
            <a:chOff x="0" y="0"/>
            <a:chExt cx="12205062" cy="74458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E2487D6-EBA0-4C22-8743-84A8B7C5CE97}"/>
                </a:ext>
              </a:extLst>
            </p:cNvPr>
            <p:cNvSpPr/>
            <p:nvPr userDrawn="1"/>
          </p:nvSpPr>
          <p:spPr>
            <a:xfrm>
              <a:off x="0" y="0"/>
              <a:ext cx="3054531" cy="744583"/>
            </a:xfrm>
            <a:prstGeom prst="rect">
              <a:avLst/>
            </a:prstGeom>
            <a:solidFill>
              <a:srgbClr val="E148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B19AE5BC-E116-4834-A99E-F55A042F823C}"/>
                </a:ext>
              </a:extLst>
            </p:cNvPr>
            <p:cNvSpPr/>
            <p:nvPr userDrawn="1"/>
          </p:nvSpPr>
          <p:spPr>
            <a:xfrm>
              <a:off x="3054531" y="0"/>
              <a:ext cx="3054531" cy="744583"/>
            </a:xfrm>
            <a:prstGeom prst="rect">
              <a:avLst/>
            </a:prstGeom>
            <a:solidFill>
              <a:srgbClr val="2E9D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4321E201-89E3-4C00-9A57-9DA260D0F5CE}"/>
                </a:ext>
              </a:extLst>
            </p:cNvPr>
            <p:cNvSpPr/>
            <p:nvPr userDrawn="1"/>
          </p:nvSpPr>
          <p:spPr>
            <a:xfrm>
              <a:off x="6109063" y="0"/>
              <a:ext cx="3054530" cy="744583"/>
            </a:xfrm>
            <a:prstGeom prst="rect">
              <a:avLst/>
            </a:prstGeom>
            <a:solidFill>
              <a:srgbClr val="886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E36AA31B-0373-4EF8-AA71-858809F50A46}"/>
                </a:ext>
              </a:extLst>
            </p:cNvPr>
            <p:cNvSpPr/>
            <p:nvPr userDrawn="1"/>
          </p:nvSpPr>
          <p:spPr>
            <a:xfrm>
              <a:off x="9163594" y="0"/>
              <a:ext cx="3041468" cy="744583"/>
            </a:xfrm>
            <a:prstGeom prst="rect">
              <a:avLst/>
            </a:prstGeom>
            <a:solidFill>
              <a:srgbClr val="FBB4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A7D1A7C5-5959-459B-8411-3E80B0A1F62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27" y="5881586"/>
            <a:ext cx="911242" cy="735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C866C96-59D6-43B6-AD89-1D6E5DE37D17}"/>
              </a:ext>
            </a:extLst>
          </p:cNvPr>
          <p:cNvSpPr/>
          <p:nvPr userDrawn="1"/>
        </p:nvSpPr>
        <p:spPr>
          <a:xfrm>
            <a:off x="11261164" y="5855459"/>
            <a:ext cx="911242" cy="689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9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stardusSans" panose="0200060304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stardusSans" panose="0200060304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stardusSans" panose="0200060304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stardusSans" panose="0200060304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96" y="643466"/>
            <a:ext cx="64592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9AC9D7-02B9-4980-9A3C-6DB22A54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BastardusSans" panose="02000603040000020004"/>
              </a:rPr>
              <a:t>Testimonials &amp; Publicati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ons</a:t>
            </a:r>
          </a:p>
        </p:txBody>
      </p:sp>
    </p:spTree>
    <p:extLst>
      <p:ext uri="{BB962C8B-B14F-4D97-AF65-F5344CB8AC3E}">
        <p14:creationId xmlns:p14="http://schemas.microsoft.com/office/powerpoint/2010/main" val="1803651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E6B164E5-1A79-4393-85D3-85E2FED46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6" y="1014403"/>
            <a:ext cx="4972176" cy="5571066"/>
          </a:xfrm>
          <a:prstGeom prst="rect">
            <a:avLst/>
          </a:prstGeom>
        </p:spPr>
      </p:pic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xmlns="" id="{234ED494-4553-4929-870A-282B816D0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68" y="1014403"/>
            <a:ext cx="50000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8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xmlns="" id="{A1ED84F4-7CF8-4CE0-A548-11D67D73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0" y="819616"/>
            <a:ext cx="7550474" cy="503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C47DC2-2350-4D2E-9FBB-9126221403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81" y="3339586"/>
            <a:ext cx="3129151" cy="578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813" y="5922422"/>
            <a:ext cx="769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BastardusSans"/>
              </a:rPr>
              <a:t>Interaction with Hon. CM of Maharashtra Mr. Devendra </a:t>
            </a:r>
            <a:r>
              <a:rPr lang="en-IN" dirty="0" err="1">
                <a:solidFill>
                  <a:schemeClr val="bg2">
                    <a:lumMod val="50000"/>
                  </a:schemeClr>
                </a:solidFill>
                <a:latin typeface="BastardusSans"/>
              </a:rPr>
              <a:t>Fadnavis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  <a:latin typeface="BastardusSans"/>
              </a:rPr>
              <a:t> on an event ‘Transform Maharashtra’ organized on Maharashtra Day by GOI.</a:t>
            </a:r>
          </a:p>
        </p:txBody>
      </p:sp>
    </p:spTree>
    <p:extLst>
      <p:ext uri="{BB962C8B-B14F-4D97-AF65-F5344CB8AC3E}">
        <p14:creationId xmlns:p14="http://schemas.microsoft.com/office/powerpoint/2010/main" val="92896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9F9A31-DF19-4CB9-9211-B382FF45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12" y="3000315"/>
            <a:ext cx="4043159" cy="615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7E291D1-6CC6-444C-9052-47E8CBC6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4" y="1158575"/>
            <a:ext cx="3641725" cy="51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1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F4858DE-A32D-439F-9057-186828E4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8" y="833248"/>
            <a:ext cx="5111453" cy="5571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BB77F9E-8218-4000-A974-8BD46BDE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450042"/>
            <a:ext cx="5291667" cy="19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9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7E8FB8D-31E1-46FE-BF76-4AB4289EEB37}"/>
              </a:ext>
            </a:extLst>
          </p:cNvPr>
          <p:cNvSpPr txBox="1"/>
          <p:nvPr/>
        </p:nvSpPr>
        <p:spPr>
          <a:xfrm>
            <a:off x="0" y="29025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2">
                    <a:lumMod val="50000"/>
                  </a:schemeClr>
                </a:solidFill>
                <a:latin typeface="BastardusSan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1096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A4403C-8ECA-4E46-BB29-E71ECBE7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73" y="1028602"/>
            <a:ext cx="10515600" cy="946105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CDC3DC-C635-41D5-90F3-D3BE732E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982" y="1763280"/>
            <a:ext cx="10515600" cy="50947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3200" b="1" dirty="0">
              <a:solidFill>
                <a:schemeClr val="bg2">
                  <a:lumMod val="50000"/>
                </a:schemeClr>
              </a:solidFill>
              <a:latin typeface="BastardusSans" panose="02000603040000020004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400" b="1" dirty="0">
                <a:solidFill>
                  <a:schemeClr val="bg2">
                    <a:lumMod val="50000"/>
                  </a:schemeClr>
                </a:solidFill>
                <a:latin typeface="BastardusSans" panose="02000603040000020004"/>
              </a:rPr>
              <a:t>‘Mind Assets’ </a:t>
            </a:r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BastardusSans" panose="02000603040000020004"/>
              </a:rPr>
              <a:t>is an initiative to primarily create </a:t>
            </a:r>
            <a:r>
              <a:rPr lang="en-IN" sz="2400" b="1" dirty="0">
                <a:solidFill>
                  <a:schemeClr val="bg2">
                    <a:lumMod val="50000"/>
                  </a:schemeClr>
                </a:solidFill>
                <a:latin typeface="BastardusSans" panose="02000603040000020004"/>
              </a:rPr>
              <a:t>‘Remote Working' </a:t>
            </a:r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BastardusSans" panose="02000603040000020004"/>
              </a:rPr>
              <a:t>opportunities for the differently-abled.</a:t>
            </a:r>
          </a:p>
          <a:p>
            <a:pPr marL="0" indent="0">
              <a:buNone/>
            </a:pPr>
            <a:endParaRPr lang="en-IN" sz="2400" dirty="0">
              <a:solidFill>
                <a:schemeClr val="bg2">
                  <a:lumMod val="50000"/>
                </a:schemeClr>
              </a:solidFill>
              <a:latin typeface="BastardusSans" panose="02000603040000020004"/>
            </a:endParaRPr>
          </a:p>
          <a:p>
            <a:pPr marL="0" indent="0">
              <a:buNone/>
            </a:pPr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BastardusSans" panose="02000603040000020004"/>
              </a:rPr>
              <a:t>We ensure that physical challenge is not a barrier for the differently-abled by assisting them in fulfilling their ambitions.</a:t>
            </a:r>
          </a:p>
          <a:p>
            <a:pPr marL="0" indent="0">
              <a:buNone/>
            </a:pPr>
            <a:endParaRPr lang="en-IN" sz="2400" dirty="0">
              <a:solidFill>
                <a:schemeClr val="bg2">
                  <a:lumMod val="50000"/>
                </a:schemeClr>
              </a:solidFill>
              <a:latin typeface="BastardusSans" panose="02000603040000020004"/>
            </a:endParaRPr>
          </a:p>
          <a:p>
            <a:pPr marL="0" indent="0">
              <a:buNone/>
            </a:pPr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BastardusSans" panose="02000603040000020004"/>
                <a:cs typeface="Arial" panose="020B0604020202020204" pitchFamily="34" charset="0"/>
              </a:rPr>
              <a:t>In the near future, even </a:t>
            </a:r>
            <a:r>
              <a:rPr lang="en-IN" sz="2400" dirty="0">
                <a:solidFill>
                  <a:schemeClr val="bg2">
                    <a:lumMod val="50000"/>
                  </a:schemeClr>
                </a:solidFill>
                <a:latin typeface="BastardusSans" panose="02000603040000020004"/>
              </a:rPr>
              <a:t>qualified women, who cannot take on full time jobs due to their household responsibilities can use our platform</a:t>
            </a:r>
          </a:p>
        </p:txBody>
      </p:sp>
    </p:spTree>
    <p:extLst>
      <p:ext uri="{BB962C8B-B14F-4D97-AF65-F5344CB8AC3E}">
        <p14:creationId xmlns:p14="http://schemas.microsoft.com/office/powerpoint/2010/main" val="36057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group of people posing for a photo&#10;&#10;Description generated with very high confidence"/>
          <p:cNvPicPr>
            <a:picLocks noChangeAspect="1"/>
          </p:cNvPicPr>
          <p:nvPr/>
        </p:nvPicPr>
        <p:blipFill rotWithShape="1">
          <a:blip r:embed="rId2"/>
          <a:srcRect r="-2" b="919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3DBA47-430E-47FF-9685-3C759856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Where it all started…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43840" y="3408218"/>
            <a:ext cx="4241074" cy="28156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During the campus placements, having cleared the interview process, I still could not join the company…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Due to inaccessibility for wheelchair users in the company.</a:t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8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And this isn’t an uncommon circumstance for many…</a:t>
            </a:r>
          </a:p>
        </p:txBody>
      </p:sp>
    </p:spTree>
    <p:extLst>
      <p:ext uri="{BB962C8B-B14F-4D97-AF65-F5344CB8AC3E}">
        <p14:creationId xmlns:p14="http://schemas.microsoft.com/office/powerpoint/2010/main" val="77688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0F3C171-7923-4B03-8CC2-837172D38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802" y="2094183"/>
            <a:ext cx="1435826" cy="2116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8C53FCF-19F3-42A7-ADF8-895A63110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8" b="13463"/>
          <a:stretch/>
        </p:blipFill>
        <p:spPr>
          <a:xfrm>
            <a:off x="892887" y="951592"/>
            <a:ext cx="3879410" cy="4260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735459D-C5C9-4E69-9C86-8501C9856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174" y="2593613"/>
            <a:ext cx="1454233" cy="1090675"/>
          </a:xfrm>
          <a:prstGeom prst="rect">
            <a:avLst/>
          </a:prstGeom>
        </p:spPr>
      </p:pic>
      <p:sp>
        <p:nvSpPr>
          <p:cNvPr id="5" name="Left-Right Arrow 10">
            <a:extLst>
              <a:ext uri="{FF2B5EF4-FFF2-40B4-BE49-F238E27FC236}">
                <a16:creationId xmlns:a16="http://schemas.microsoft.com/office/drawing/2014/main" xmlns="" id="{01F519C5-0C48-4B24-8549-83B423806367}"/>
              </a:ext>
            </a:extLst>
          </p:cNvPr>
          <p:cNvSpPr/>
          <p:nvPr/>
        </p:nvSpPr>
        <p:spPr>
          <a:xfrm>
            <a:off x="4432180" y="3245536"/>
            <a:ext cx="4232849" cy="377365"/>
          </a:xfrm>
          <a:prstGeom prst="leftRightArrow">
            <a:avLst/>
          </a:prstGeom>
          <a:solidFill>
            <a:srgbClr val="27AB9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70237DC-01CD-4B10-B6E9-677640259F8F}"/>
              </a:ext>
            </a:extLst>
          </p:cNvPr>
          <p:cNvSpPr txBox="1"/>
          <p:nvPr/>
        </p:nvSpPr>
        <p:spPr>
          <a:xfrm>
            <a:off x="4954694" y="2887916"/>
            <a:ext cx="330859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5" i="1" dirty="0">
                <a:solidFill>
                  <a:schemeClr val="bg2">
                    <a:lumMod val="50000"/>
                  </a:schemeClr>
                </a:solidFill>
              </a:rPr>
              <a:t>Employable Differently-abled in India </a:t>
            </a:r>
          </a:p>
          <a:p>
            <a:pPr algn="ctr"/>
            <a:endParaRPr lang="en-US" sz="1625" i="1" dirty="0"/>
          </a:p>
          <a:p>
            <a:pPr algn="ctr"/>
            <a:r>
              <a:rPr lang="en-US" sz="1625" i="1" dirty="0"/>
              <a:t/>
            </a:r>
            <a:br>
              <a:rPr lang="en-US" sz="1625" i="1" dirty="0"/>
            </a:br>
            <a:r>
              <a:rPr lang="en-US" sz="1625" i="1" dirty="0">
                <a:solidFill>
                  <a:schemeClr val="bg2">
                    <a:lumMod val="50000"/>
                  </a:schemeClr>
                </a:solidFill>
              </a:rPr>
              <a:t>Population of U.K.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56905A9-8A24-4F88-88B9-6F2AEC7B15E6}"/>
              </a:ext>
            </a:extLst>
          </p:cNvPr>
          <p:cNvSpPr/>
          <p:nvPr/>
        </p:nvSpPr>
        <p:spPr>
          <a:xfrm>
            <a:off x="1524000" y="5326309"/>
            <a:ext cx="9206753" cy="130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84" indent="-23218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stardusSans"/>
              </a:rPr>
              <a:t>Out of more than 150 million differently-abled in India, at least 70 million are of employable age but the cold and bitter truth is that 98% of them are unemployed.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stardusSans"/>
                <a:cs typeface="Arial" panose="020B0604020202020204" pitchFamily="34" charset="0"/>
              </a:rPr>
              <a:t>*</a:t>
            </a:r>
          </a:p>
          <a:p>
            <a:pPr marL="232184" indent="-23218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stardusSans"/>
                <a:cs typeface="Arial" panose="020B0604020202020204" pitchFamily="34" charset="0"/>
              </a:rPr>
              <a:t>If 1% of them will take our service at ₹11,500, this can translate into a market potential of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BastardusSans"/>
                <a:cs typeface="Arial" panose="020B0604020202020204" pitchFamily="34" charset="0"/>
              </a:rPr>
              <a:t>Rs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stardusSans"/>
                <a:cs typeface="Arial" panose="020B0604020202020204" pitchFamily="34" charset="0"/>
              </a:rPr>
              <a:t>. 805 crores.                                                                                                         </a:t>
            </a:r>
            <a:r>
              <a:rPr lang="en-US" sz="1463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br>
              <a:rPr lang="en-US" sz="1463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63" dirty="0"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</a:rPr>
              <a:t>*NCPEDP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D6B076-8DE6-4A5B-B501-A62636815E16}"/>
              </a:ext>
            </a:extLst>
          </p:cNvPr>
          <p:cNvSpPr/>
          <p:nvPr/>
        </p:nvSpPr>
        <p:spPr>
          <a:xfrm>
            <a:off x="3167407" y="779849"/>
            <a:ext cx="5257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600" b="1" dirty="0">
                <a:solidFill>
                  <a:schemeClr val="bg2">
                    <a:lumMod val="50000"/>
                  </a:schemeClr>
                </a:solidFill>
                <a:latin typeface="BastardusSans" panose="02000603040000020004"/>
              </a:rPr>
              <a:t>Magnitude of the Problem</a:t>
            </a:r>
            <a:endParaRPr lang="en-IN" sz="3600" dirty="0">
              <a:latin typeface="BastardusSans" panose="0200060304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4019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B83F35-871B-47E6-99A2-DA7F6FECCE41}"/>
              </a:ext>
            </a:extLst>
          </p:cNvPr>
          <p:cNvSpPr txBox="1">
            <a:spLocks/>
          </p:cNvSpPr>
          <p:nvPr/>
        </p:nvSpPr>
        <p:spPr>
          <a:xfrm>
            <a:off x="2423098" y="1048812"/>
            <a:ext cx="6984793" cy="1073150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astardusSans" panose="0200060304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IN" sz="6500" b="1" dirty="0">
                <a:solidFill>
                  <a:schemeClr val="bg2">
                    <a:lumMod val="50000"/>
                  </a:schemeClr>
                </a:solidFill>
              </a:rPr>
              <a:t>The Solution</a:t>
            </a:r>
            <a:r>
              <a:rPr lang="en-IN" dirty="0">
                <a:solidFill>
                  <a:srgbClr val="0070C0"/>
                </a:solidFill>
              </a:rPr>
              <a:t/>
            </a:r>
            <a:br>
              <a:rPr lang="en-IN" dirty="0">
                <a:solidFill>
                  <a:srgbClr val="0070C0"/>
                </a:solidFill>
              </a:rPr>
            </a:br>
            <a:r>
              <a:rPr lang="en-IN" dirty="0">
                <a:solidFill>
                  <a:srgbClr val="0070C0"/>
                </a:solidFill>
              </a:rPr>
              <a:t/>
            </a:r>
            <a:br>
              <a:rPr lang="en-IN" dirty="0">
                <a:solidFill>
                  <a:srgbClr val="0070C0"/>
                </a:solidFill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E87D3F-59CE-4972-99A4-293ABACED629}"/>
              </a:ext>
            </a:extLst>
          </p:cNvPr>
          <p:cNvSpPr txBox="1">
            <a:spLocks/>
          </p:cNvSpPr>
          <p:nvPr/>
        </p:nvSpPr>
        <p:spPr>
          <a:xfrm>
            <a:off x="2585936" y="2390281"/>
            <a:ext cx="4006054" cy="13205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stardusSans" panose="0200060304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stardusSans" panose="0200060304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stardusSans" panose="0200060304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96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online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24314CA-B5B9-43DD-B30A-59A22432C556}"/>
              </a:ext>
            </a:extLst>
          </p:cNvPr>
          <p:cNvSpPr txBox="1">
            <a:spLocks/>
          </p:cNvSpPr>
          <p:nvPr/>
        </p:nvSpPr>
        <p:spPr>
          <a:xfrm>
            <a:off x="3025488" y="4178962"/>
            <a:ext cx="2939884" cy="19778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stardusSans" panose="0200060304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stardusSans" panose="0200060304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stardusSans" panose="0200060304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Career Counselling</a:t>
            </a:r>
          </a:p>
          <a:p>
            <a:endParaRPr lang="en-IN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Technical Training</a:t>
            </a:r>
          </a:p>
          <a:p>
            <a:endParaRPr lang="en-IN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Certification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xmlns="" id="{28CC2C55-ABE3-4C7A-8EA8-82008258DBAD}"/>
              </a:ext>
            </a:extLst>
          </p:cNvPr>
          <p:cNvSpPr txBox="1">
            <a:spLocks/>
          </p:cNvSpPr>
          <p:nvPr/>
        </p:nvSpPr>
        <p:spPr>
          <a:xfrm>
            <a:off x="6591990" y="4178962"/>
            <a:ext cx="3530721" cy="20470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stardusSans" panose="0200060304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stardusSans" panose="0200060304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stardusSans" panose="0200060304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Pre-placement Process</a:t>
            </a:r>
          </a:p>
          <a:p>
            <a:endParaRPr lang="en-IN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Soft-Skill Training</a:t>
            </a:r>
          </a:p>
          <a:p>
            <a:endParaRPr lang="en-IN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Job Placements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518BBF-46BA-49DF-8D77-25E0E23B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364" y="1410404"/>
            <a:ext cx="2303153" cy="23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D5518A-3B4E-41AD-AE5D-51EC1C56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0" y="824621"/>
            <a:ext cx="1087037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8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8A721F15-9264-4482-B541-6B17468AD3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11131"/>
              </p:ext>
            </p:extLst>
          </p:nvPr>
        </p:nvGraphicFramePr>
        <p:xfrm>
          <a:off x="2011252" y="1558834"/>
          <a:ext cx="8421616" cy="4747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BA7654B-9DEA-4B99-9857-8E14B751E0D0}"/>
              </a:ext>
            </a:extLst>
          </p:cNvPr>
          <p:cNvSpPr txBox="1"/>
          <p:nvPr/>
        </p:nvSpPr>
        <p:spPr>
          <a:xfrm>
            <a:off x="4078217" y="812739"/>
            <a:ext cx="435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2">
                    <a:lumMod val="50000"/>
                  </a:schemeClr>
                </a:solidFill>
                <a:latin typeface="BastardusSans"/>
              </a:rPr>
              <a:t>Various Job Profiles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0C7C57B-1B10-40C5-BD75-F2500C1E7466}"/>
              </a:ext>
            </a:extLst>
          </p:cNvPr>
          <p:cNvSpPr txBox="1"/>
          <p:nvPr/>
        </p:nvSpPr>
        <p:spPr>
          <a:xfrm>
            <a:off x="2392948" y="4465449"/>
            <a:ext cx="2309975" cy="15927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Entry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Conversion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Proofreading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Transcription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IN" sz="113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 few more…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347CB16-3AB6-4EEE-9FD2-E4BF62C02880}"/>
              </a:ext>
            </a:extLst>
          </p:cNvPr>
          <p:cNvSpPr/>
          <p:nvPr/>
        </p:nvSpPr>
        <p:spPr>
          <a:xfrm>
            <a:off x="5084619" y="4469780"/>
            <a:ext cx="2337934" cy="206793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Marketing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Ecommerce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and Summaries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CRM</a:t>
            </a:r>
          </a:p>
          <a:p>
            <a:r>
              <a:rPr lang="en-IN" sz="113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and a few more</a:t>
            </a: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r>
              <a:rPr lang="en-IN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A47AD7F-2718-47E0-9E02-86FE759D069F}"/>
              </a:ext>
            </a:extLst>
          </p:cNvPr>
          <p:cNvSpPr/>
          <p:nvPr/>
        </p:nvSpPr>
        <p:spPr>
          <a:xfrm>
            <a:off x="7898674" y="4477920"/>
            <a:ext cx="2238912" cy="156780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 Designing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 Writing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 and Video Editing</a:t>
            </a:r>
          </a:p>
          <a:p>
            <a:pPr marL="278620" indent="-278620">
              <a:buFont typeface="Arial" panose="020B0604020202020204" pitchFamily="34" charset="0"/>
              <a:buChar char="•"/>
            </a:pPr>
            <a:r>
              <a:rPr lang="en-IN" sz="16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modelling</a:t>
            </a:r>
          </a:p>
          <a:p>
            <a:r>
              <a:rPr lang="en-IN" sz="146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IN" sz="113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 few more…</a:t>
            </a:r>
          </a:p>
        </p:txBody>
      </p:sp>
    </p:spTree>
    <p:extLst>
      <p:ext uri="{BB962C8B-B14F-4D97-AF65-F5344CB8AC3E}">
        <p14:creationId xmlns:p14="http://schemas.microsoft.com/office/powerpoint/2010/main" val="306931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BD76A964-0E60-458C-AEB7-05813EC456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856368"/>
              </p:ext>
            </p:extLst>
          </p:nvPr>
        </p:nvGraphicFramePr>
        <p:xfrm>
          <a:off x="2521527" y="1601739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529E604-E5C3-4447-B2D7-161AFF454AC3}"/>
              </a:ext>
            </a:extLst>
          </p:cNvPr>
          <p:cNvSpPr/>
          <p:nvPr/>
        </p:nvSpPr>
        <p:spPr>
          <a:xfrm>
            <a:off x="4116257" y="862447"/>
            <a:ext cx="3576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bg2">
                    <a:lumMod val="50000"/>
                  </a:schemeClr>
                </a:solidFill>
              </a:rPr>
              <a:t>The Business Model</a:t>
            </a:r>
            <a:endParaRPr lang="en-IN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F5F443-E70B-4FFC-B74B-D6E5608C61F0}"/>
              </a:ext>
            </a:extLst>
          </p:cNvPr>
          <p:cNvSpPr txBox="1"/>
          <p:nvPr/>
        </p:nvSpPr>
        <p:spPr>
          <a:xfrm>
            <a:off x="2452255" y="2746087"/>
            <a:ext cx="18374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2">
                    <a:lumMod val="50000"/>
                  </a:schemeClr>
                </a:solidFill>
              </a:rPr>
              <a:t>Registration + </a:t>
            </a:r>
          </a:p>
          <a:p>
            <a:pPr algn="ctr"/>
            <a:r>
              <a:rPr lang="en-IN" sz="2400" b="1" dirty="0">
                <a:solidFill>
                  <a:schemeClr val="bg2">
                    <a:lumMod val="50000"/>
                  </a:schemeClr>
                </a:solidFill>
              </a:rPr>
              <a:t>Training</a:t>
            </a:r>
          </a:p>
          <a:p>
            <a:pPr algn="ctr"/>
            <a:r>
              <a:rPr lang="en-IN" sz="2400" b="1" dirty="0">
                <a:solidFill>
                  <a:schemeClr val="bg2">
                    <a:lumMod val="50000"/>
                  </a:schemeClr>
                </a:solidFill>
              </a:rPr>
              <a:t>+ Certification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663A287-987C-40CD-BC8D-3B5A502C8D09}"/>
              </a:ext>
            </a:extLst>
          </p:cNvPr>
          <p:cNvSpPr txBox="1"/>
          <p:nvPr/>
        </p:nvSpPr>
        <p:spPr>
          <a:xfrm>
            <a:off x="7347527" y="3358573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>
                    <a:lumMod val="50000"/>
                  </a:schemeClr>
                </a:solidFill>
                <a:latin typeface="BastardusSans"/>
              </a:rPr>
              <a:t>Commission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26B04BF-D16B-4283-9ED5-0D95EC3AAC45}"/>
              </a:ext>
            </a:extLst>
          </p:cNvPr>
          <p:cNvSpPr txBox="1"/>
          <p:nvPr/>
        </p:nvSpPr>
        <p:spPr>
          <a:xfrm flipH="1">
            <a:off x="5365189" y="6055014"/>
            <a:ext cx="1078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>
                    <a:lumMod val="50000"/>
                  </a:schemeClr>
                </a:solidFill>
                <a:latin typeface="BastardusSans"/>
              </a:rPr>
              <a:t>Salary</a:t>
            </a:r>
          </a:p>
        </p:txBody>
      </p:sp>
    </p:spTree>
    <p:extLst>
      <p:ext uri="{BB962C8B-B14F-4D97-AF65-F5344CB8AC3E}">
        <p14:creationId xmlns:p14="http://schemas.microsoft.com/office/powerpoint/2010/main" val="300485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849A94-9F3A-4230-B556-7D713045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bg2">
                    <a:lumMod val="50000"/>
                  </a:schemeClr>
                </a:solidFill>
              </a:rPr>
              <a:t>Concept Validation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325D23B6-1AD5-4AA8-9023-A5F682CA55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764816"/>
              </p:ext>
            </p:extLst>
          </p:nvPr>
        </p:nvGraphicFramePr>
        <p:xfrm>
          <a:off x="-590304" y="1413164"/>
          <a:ext cx="7615383" cy="4947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8A926C4D-2E5C-417E-9A88-B52567405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79" y="1569834"/>
            <a:ext cx="4930567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3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279</Words>
  <Application>Microsoft Office PowerPoint</Application>
  <PresentationFormat>Custom</PresentationFormat>
  <Paragraphs>68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Who are we?</vt:lpstr>
      <vt:lpstr>Where it all started…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 Validation</vt:lpstr>
      <vt:lpstr>Testimonials &amp; Publications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Pradip Pardeshi</dc:creator>
  <cp:lastModifiedBy>Dr. N. Aparna Rao</cp:lastModifiedBy>
  <cp:revision>55</cp:revision>
  <dcterms:created xsi:type="dcterms:W3CDTF">2017-09-25T07:34:12Z</dcterms:created>
  <dcterms:modified xsi:type="dcterms:W3CDTF">2017-11-10T13:43:59Z</dcterms:modified>
</cp:coreProperties>
</file>